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76" r:id="rId7"/>
    <p:sldId id="262" r:id="rId8"/>
    <p:sldId id="272" r:id="rId9"/>
    <p:sldId id="266" r:id="rId10"/>
    <p:sldId id="268" r:id="rId11"/>
    <p:sldId id="267" r:id="rId12"/>
    <p:sldId id="273" r:id="rId13"/>
    <p:sldId id="261" r:id="rId14"/>
    <p:sldId id="263" r:id="rId15"/>
    <p:sldId id="264" r:id="rId16"/>
    <p:sldId id="265" r:id="rId17"/>
    <p:sldId id="269" r:id="rId18"/>
    <p:sldId id="270" r:id="rId19"/>
    <p:sldId id="271" r:id="rId20"/>
    <p:sldId id="275" r:id="rId2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343" autoAdjust="0"/>
  </p:normalViewPr>
  <p:slideViewPr>
    <p:cSldViewPr snapToGrid="0">
      <p:cViewPr varScale="1">
        <p:scale>
          <a:sx n="110" d="100"/>
          <a:sy n="110" d="100"/>
        </p:scale>
        <p:origin x="-564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046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C13355-4B1E-4828-91B4-179F12CFB40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FAD9913-100B-4675-9331-EB606CB651F0}">
      <dgm:prSet phldrT="[Texte]"/>
      <dgm:spPr/>
      <dgm:t>
        <a:bodyPr/>
        <a:lstStyle/>
        <a:p>
          <a:r>
            <a:rPr lang="fr-FR" dirty="0" smtClean="0"/>
            <a:t>Les thèmes</a:t>
          </a:r>
          <a:endParaRPr lang="fr-FR" dirty="0"/>
        </a:p>
      </dgm:t>
    </dgm:pt>
    <dgm:pt modelId="{AC68CC0E-6D76-46C7-A3ED-9E1853EDCA5D}" type="parTrans" cxnId="{40D4807F-92C3-4BA7-9B05-4E2198FFA829}">
      <dgm:prSet/>
      <dgm:spPr/>
      <dgm:t>
        <a:bodyPr/>
        <a:lstStyle/>
        <a:p>
          <a:endParaRPr lang="fr-FR"/>
        </a:p>
      </dgm:t>
    </dgm:pt>
    <dgm:pt modelId="{200DD24A-CB2B-4783-AA6B-1C0E16D3DC0C}" type="sibTrans" cxnId="{40D4807F-92C3-4BA7-9B05-4E2198FFA829}">
      <dgm:prSet/>
      <dgm:spPr/>
      <dgm:t>
        <a:bodyPr/>
        <a:lstStyle/>
        <a:p>
          <a:endParaRPr lang="fr-FR"/>
        </a:p>
      </dgm:t>
    </dgm:pt>
    <dgm:pt modelId="{9A9027AE-730F-4AF7-BBF9-BBBFF168AA43}">
      <dgm:prSet phldrT="[Texte]"/>
      <dgm:spPr/>
      <dgm:t>
        <a:bodyPr/>
        <a:lstStyle/>
        <a:p>
          <a:r>
            <a:rPr lang="fr-FR" dirty="0" smtClean="0"/>
            <a:t>L’extension</a:t>
          </a:r>
          <a:endParaRPr lang="fr-FR" dirty="0"/>
        </a:p>
      </dgm:t>
    </dgm:pt>
    <dgm:pt modelId="{39CC6B3A-16FA-443C-8D18-EA117DA8BE55}" type="parTrans" cxnId="{3E2BF1F9-8D48-46E7-868E-2CEBCBB831A6}">
      <dgm:prSet/>
      <dgm:spPr/>
      <dgm:t>
        <a:bodyPr/>
        <a:lstStyle/>
        <a:p>
          <a:endParaRPr lang="fr-FR"/>
        </a:p>
      </dgm:t>
    </dgm:pt>
    <dgm:pt modelId="{CF53E8C7-5AAF-41F8-9673-D15024C98DE3}" type="sibTrans" cxnId="{3E2BF1F9-8D48-46E7-868E-2CEBCBB831A6}">
      <dgm:prSet/>
      <dgm:spPr/>
      <dgm:t>
        <a:bodyPr/>
        <a:lstStyle/>
        <a:p>
          <a:endParaRPr lang="fr-FR"/>
        </a:p>
      </dgm:t>
    </dgm:pt>
    <dgm:pt modelId="{B5977966-7639-4595-A5CB-82F1A0FA7EBA}">
      <dgm:prSet phldrT="[Texte]"/>
      <dgm:spPr/>
      <dgm:t>
        <a:bodyPr/>
        <a:lstStyle/>
        <a:p>
          <a:r>
            <a:rPr lang="fr-FR" dirty="0" smtClean="0"/>
            <a:t>Le degré d’adhésion</a:t>
          </a:r>
          <a:endParaRPr lang="fr-FR" dirty="0"/>
        </a:p>
      </dgm:t>
    </dgm:pt>
    <dgm:pt modelId="{37989CF2-5D39-401F-9FD6-2A285AD514E1}" type="parTrans" cxnId="{428ADD6E-D944-4B5B-B0B5-43A8894EC451}">
      <dgm:prSet/>
      <dgm:spPr/>
      <dgm:t>
        <a:bodyPr/>
        <a:lstStyle/>
        <a:p>
          <a:endParaRPr lang="fr-FR"/>
        </a:p>
      </dgm:t>
    </dgm:pt>
    <dgm:pt modelId="{740E532C-1724-4627-A608-2A15DE2B23B1}" type="sibTrans" cxnId="{428ADD6E-D944-4B5B-B0B5-43A8894EC451}">
      <dgm:prSet/>
      <dgm:spPr/>
      <dgm:t>
        <a:bodyPr/>
        <a:lstStyle/>
        <a:p>
          <a:endParaRPr lang="fr-FR"/>
        </a:p>
      </dgm:t>
    </dgm:pt>
    <dgm:pt modelId="{2BB7F912-8FB6-47EB-8637-C76D00CDEEAE}">
      <dgm:prSet phldrT="[Texte]"/>
      <dgm:spPr/>
      <dgm:t>
        <a:bodyPr/>
        <a:lstStyle/>
        <a:p>
          <a:r>
            <a:rPr lang="fr-FR" dirty="0" smtClean="0"/>
            <a:t>Le degré de systématisation</a:t>
          </a:r>
          <a:endParaRPr lang="fr-FR" dirty="0"/>
        </a:p>
      </dgm:t>
    </dgm:pt>
    <dgm:pt modelId="{569A9FB9-586F-4419-AC5E-462C3030D20D}" type="parTrans" cxnId="{4B03F274-4B05-4CB0-A351-E290CF3C2A05}">
      <dgm:prSet/>
      <dgm:spPr/>
      <dgm:t>
        <a:bodyPr/>
        <a:lstStyle/>
        <a:p>
          <a:endParaRPr lang="fr-FR"/>
        </a:p>
      </dgm:t>
    </dgm:pt>
    <dgm:pt modelId="{D04D0870-754C-4453-A26F-35A30227ED0D}" type="sibTrans" cxnId="{4B03F274-4B05-4CB0-A351-E290CF3C2A05}">
      <dgm:prSet/>
      <dgm:spPr/>
      <dgm:t>
        <a:bodyPr/>
        <a:lstStyle/>
        <a:p>
          <a:endParaRPr lang="fr-FR"/>
        </a:p>
      </dgm:t>
    </dgm:pt>
    <dgm:pt modelId="{F1699346-984D-445F-9914-B85B9C38088D}">
      <dgm:prSet phldrT="[Texte]"/>
      <dgm:spPr/>
      <dgm:t>
        <a:bodyPr/>
        <a:lstStyle/>
        <a:p>
          <a:r>
            <a:rPr lang="fr-FR" dirty="0" smtClean="0"/>
            <a:t>Les mécanismes</a:t>
          </a:r>
          <a:endParaRPr lang="fr-FR" dirty="0"/>
        </a:p>
      </dgm:t>
    </dgm:pt>
    <dgm:pt modelId="{73D32AD1-5939-4E2A-86E0-B18FCB58E25B}" type="sibTrans" cxnId="{07F47086-5F95-422A-A7BA-CEA04BC9227C}">
      <dgm:prSet/>
      <dgm:spPr/>
      <dgm:t>
        <a:bodyPr/>
        <a:lstStyle/>
        <a:p>
          <a:endParaRPr lang="fr-FR"/>
        </a:p>
      </dgm:t>
    </dgm:pt>
    <dgm:pt modelId="{29BDEB21-AB57-42A6-9E4A-67AF4F35D17F}" type="parTrans" cxnId="{07F47086-5F95-422A-A7BA-CEA04BC9227C}">
      <dgm:prSet/>
      <dgm:spPr/>
      <dgm:t>
        <a:bodyPr/>
        <a:lstStyle/>
        <a:p>
          <a:endParaRPr lang="fr-FR"/>
        </a:p>
      </dgm:t>
    </dgm:pt>
    <dgm:pt modelId="{89B3614A-9E70-49B4-96B6-628B3790B744}">
      <dgm:prSet phldrT="[Texte]"/>
      <dgm:spPr/>
      <dgm:t>
        <a:bodyPr/>
        <a:lstStyle/>
        <a:p>
          <a:r>
            <a:rPr lang="fr-FR" dirty="0" smtClean="0"/>
            <a:t>Participation émotionnelle</a:t>
          </a:r>
          <a:endParaRPr lang="fr-FR" dirty="0"/>
        </a:p>
      </dgm:t>
    </dgm:pt>
    <dgm:pt modelId="{C69B1935-1825-4B49-A197-DCD4DF028925}" type="parTrans" cxnId="{39480F9B-817A-4037-A333-E84094C17C13}">
      <dgm:prSet/>
      <dgm:spPr/>
      <dgm:t>
        <a:bodyPr/>
        <a:lstStyle/>
        <a:p>
          <a:endParaRPr lang="fr-FR"/>
        </a:p>
      </dgm:t>
    </dgm:pt>
    <dgm:pt modelId="{C6709288-D308-4BE4-94A2-CC03A5FC87CD}" type="sibTrans" cxnId="{39480F9B-817A-4037-A333-E84094C17C13}">
      <dgm:prSet/>
      <dgm:spPr/>
      <dgm:t>
        <a:bodyPr/>
        <a:lstStyle/>
        <a:p>
          <a:endParaRPr lang="fr-FR"/>
        </a:p>
      </dgm:t>
    </dgm:pt>
    <dgm:pt modelId="{2B9AA858-B30C-4A5E-877A-69A4002EFAAE}">
      <dgm:prSet phldrT="[Texte]"/>
      <dgm:spPr/>
      <dgm:t>
        <a:bodyPr/>
        <a:lstStyle/>
        <a:p>
          <a:r>
            <a:rPr lang="fr-FR" dirty="0" smtClean="0"/>
            <a:t>Début du délire</a:t>
          </a:r>
          <a:endParaRPr lang="fr-FR" dirty="0"/>
        </a:p>
      </dgm:t>
    </dgm:pt>
    <dgm:pt modelId="{21FDF6C8-2AC3-49D4-A7CF-36ED7AB16499}" type="parTrans" cxnId="{B24510B0-9F2A-4232-BCBE-B41B216550D0}">
      <dgm:prSet/>
      <dgm:spPr/>
      <dgm:t>
        <a:bodyPr/>
        <a:lstStyle/>
        <a:p>
          <a:endParaRPr lang="fr-FR"/>
        </a:p>
      </dgm:t>
    </dgm:pt>
    <dgm:pt modelId="{90EED25E-FB81-4940-8B2C-16175900295B}" type="sibTrans" cxnId="{B24510B0-9F2A-4232-BCBE-B41B216550D0}">
      <dgm:prSet/>
      <dgm:spPr/>
      <dgm:t>
        <a:bodyPr/>
        <a:lstStyle/>
        <a:p>
          <a:endParaRPr lang="fr-FR"/>
        </a:p>
      </dgm:t>
    </dgm:pt>
    <dgm:pt modelId="{C7B04022-BB49-45CE-9F68-515F7E0D3C1C}" type="pres">
      <dgm:prSet presAssocID="{A2C13355-4B1E-4828-91B4-179F12CFB40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fr-FR"/>
        </a:p>
      </dgm:t>
    </dgm:pt>
    <dgm:pt modelId="{4242B06F-2736-4D3F-A0F7-045576062E4B}" type="pres">
      <dgm:prSet presAssocID="{A2C13355-4B1E-4828-91B4-179F12CFB40F}" presName="Name1" presStyleCnt="0"/>
      <dgm:spPr/>
    </dgm:pt>
    <dgm:pt modelId="{4EAA5B5C-6B7E-4420-8A72-6E18FFDC184C}" type="pres">
      <dgm:prSet presAssocID="{A2C13355-4B1E-4828-91B4-179F12CFB40F}" presName="cycle" presStyleCnt="0"/>
      <dgm:spPr/>
    </dgm:pt>
    <dgm:pt modelId="{1920E630-2C81-4258-919C-824AC4CB57E3}" type="pres">
      <dgm:prSet presAssocID="{A2C13355-4B1E-4828-91B4-179F12CFB40F}" presName="srcNode" presStyleLbl="node1" presStyleIdx="0" presStyleCnt="7"/>
      <dgm:spPr/>
    </dgm:pt>
    <dgm:pt modelId="{E927E04B-B472-469E-819A-08C827526A33}" type="pres">
      <dgm:prSet presAssocID="{A2C13355-4B1E-4828-91B4-179F12CFB40F}" presName="conn" presStyleLbl="parChTrans1D2" presStyleIdx="0" presStyleCnt="1"/>
      <dgm:spPr/>
      <dgm:t>
        <a:bodyPr/>
        <a:lstStyle/>
        <a:p>
          <a:endParaRPr lang="fr-FR"/>
        </a:p>
      </dgm:t>
    </dgm:pt>
    <dgm:pt modelId="{33ECD3DC-34FF-4489-A858-75B2193D35E2}" type="pres">
      <dgm:prSet presAssocID="{A2C13355-4B1E-4828-91B4-179F12CFB40F}" presName="extraNode" presStyleLbl="node1" presStyleIdx="0" presStyleCnt="7"/>
      <dgm:spPr/>
    </dgm:pt>
    <dgm:pt modelId="{79AA965D-CB31-4B87-97E3-5482B5B7E9C4}" type="pres">
      <dgm:prSet presAssocID="{A2C13355-4B1E-4828-91B4-179F12CFB40F}" presName="dstNode" presStyleLbl="node1" presStyleIdx="0" presStyleCnt="7"/>
      <dgm:spPr/>
    </dgm:pt>
    <dgm:pt modelId="{EB553251-FFEA-4CF2-ACDB-E8D48FA4D87E}" type="pres">
      <dgm:prSet presAssocID="{2B9AA858-B30C-4A5E-877A-69A4002EFAAE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8C6DB0-3718-48C3-9DB7-FE1A3333EA33}" type="pres">
      <dgm:prSet presAssocID="{2B9AA858-B30C-4A5E-877A-69A4002EFAAE}" presName="accent_1" presStyleCnt="0"/>
      <dgm:spPr/>
    </dgm:pt>
    <dgm:pt modelId="{15DAFEF2-5D5E-4524-9AD8-2229A499B55D}" type="pres">
      <dgm:prSet presAssocID="{2B9AA858-B30C-4A5E-877A-69A4002EFAAE}" presName="accentRepeatNode" presStyleLbl="solidFgAcc1" presStyleIdx="0" presStyleCnt="7"/>
      <dgm:spPr/>
    </dgm:pt>
    <dgm:pt modelId="{451408E3-1D0C-4CB8-9B74-3A51D35A92D3}" type="pres">
      <dgm:prSet presAssocID="{CFAD9913-100B-4675-9331-EB606CB651F0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066EC3-AF71-4F77-A810-48206ADBA184}" type="pres">
      <dgm:prSet presAssocID="{CFAD9913-100B-4675-9331-EB606CB651F0}" presName="accent_2" presStyleCnt="0"/>
      <dgm:spPr/>
    </dgm:pt>
    <dgm:pt modelId="{732D61E0-3609-49C0-AD5D-2EA2283F90FE}" type="pres">
      <dgm:prSet presAssocID="{CFAD9913-100B-4675-9331-EB606CB651F0}" presName="accentRepeatNode" presStyleLbl="solidFgAcc1" presStyleIdx="1" presStyleCnt="7"/>
      <dgm:spPr/>
    </dgm:pt>
    <dgm:pt modelId="{0CEF625B-BBB6-481A-A105-212ED77261B3}" type="pres">
      <dgm:prSet presAssocID="{F1699346-984D-445F-9914-B85B9C38088D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C4B9C3-F93A-4F72-B3AD-69DB5D0FEBD9}" type="pres">
      <dgm:prSet presAssocID="{F1699346-984D-445F-9914-B85B9C38088D}" presName="accent_3" presStyleCnt="0"/>
      <dgm:spPr/>
    </dgm:pt>
    <dgm:pt modelId="{CE66947F-878A-44D9-8286-C31BEADDD0ED}" type="pres">
      <dgm:prSet presAssocID="{F1699346-984D-445F-9914-B85B9C38088D}" presName="accentRepeatNode" presStyleLbl="solidFgAcc1" presStyleIdx="2" presStyleCnt="7"/>
      <dgm:spPr/>
    </dgm:pt>
    <dgm:pt modelId="{641DB101-2088-4800-8066-FFDED703537A}" type="pres">
      <dgm:prSet presAssocID="{B5977966-7639-4595-A5CB-82F1A0FA7EBA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891D79-E94B-4B71-A3E0-BE50FC657306}" type="pres">
      <dgm:prSet presAssocID="{B5977966-7639-4595-A5CB-82F1A0FA7EBA}" presName="accent_4" presStyleCnt="0"/>
      <dgm:spPr/>
    </dgm:pt>
    <dgm:pt modelId="{6B5CF9E7-33C1-4783-9EEE-0AF8D12B44D1}" type="pres">
      <dgm:prSet presAssocID="{B5977966-7639-4595-A5CB-82F1A0FA7EBA}" presName="accentRepeatNode" presStyleLbl="solidFgAcc1" presStyleIdx="3" presStyleCnt="7"/>
      <dgm:spPr/>
    </dgm:pt>
    <dgm:pt modelId="{35C0B303-8C69-40A9-8BE1-50EAC6E01AE1}" type="pres">
      <dgm:prSet presAssocID="{2BB7F912-8FB6-47EB-8637-C76D00CDEEAE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042A23C-9657-4D0C-B9B6-824DEF784D75}" type="pres">
      <dgm:prSet presAssocID="{2BB7F912-8FB6-47EB-8637-C76D00CDEEAE}" presName="accent_5" presStyleCnt="0"/>
      <dgm:spPr/>
    </dgm:pt>
    <dgm:pt modelId="{6FC1DB0F-9CD9-460A-A683-32FDCD3F83BD}" type="pres">
      <dgm:prSet presAssocID="{2BB7F912-8FB6-47EB-8637-C76D00CDEEAE}" presName="accentRepeatNode" presStyleLbl="solidFgAcc1" presStyleIdx="4" presStyleCnt="7"/>
      <dgm:spPr/>
    </dgm:pt>
    <dgm:pt modelId="{333596DA-9CAD-45BB-9237-BFACBFD4E734}" type="pres">
      <dgm:prSet presAssocID="{9A9027AE-730F-4AF7-BBF9-BBBFF168AA43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D7CC3D1-2F81-4DF6-BB26-2E5E5C80FB4B}" type="pres">
      <dgm:prSet presAssocID="{9A9027AE-730F-4AF7-BBF9-BBBFF168AA43}" presName="accent_6" presStyleCnt="0"/>
      <dgm:spPr/>
    </dgm:pt>
    <dgm:pt modelId="{D1085FDF-C0AB-4C69-AF11-1D3C39909749}" type="pres">
      <dgm:prSet presAssocID="{9A9027AE-730F-4AF7-BBF9-BBBFF168AA43}" presName="accentRepeatNode" presStyleLbl="solidFgAcc1" presStyleIdx="5" presStyleCnt="7"/>
      <dgm:spPr/>
    </dgm:pt>
    <dgm:pt modelId="{4AFCCE30-21F4-467B-91B3-C1789B229343}" type="pres">
      <dgm:prSet presAssocID="{89B3614A-9E70-49B4-96B6-628B3790B744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D89126-B830-44E7-902F-BC6C261F48E2}" type="pres">
      <dgm:prSet presAssocID="{89B3614A-9E70-49B4-96B6-628B3790B744}" presName="accent_7" presStyleCnt="0"/>
      <dgm:spPr/>
    </dgm:pt>
    <dgm:pt modelId="{D91B87FD-FACA-4785-A109-358495AB80CA}" type="pres">
      <dgm:prSet presAssocID="{89B3614A-9E70-49B4-96B6-628B3790B744}" presName="accentRepeatNode" presStyleLbl="solidFgAcc1" presStyleIdx="6" presStyleCnt="7"/>
      <dgm:spPr/>
    </dgm:pt>
  </dgm:ptLst>
  <dgm:cxnLst>
    <dgm:cxn modelId="{997C35F9-3E32-4336-AAE8-AEA1901DCB74}" type="presOf" srcId="{CFAD9913-100B-4675-9331-EB606CB651F0}" destId="{451408E3-1D0C-4CB8-9B74-3A51D35A92D3}" srcOrd="0" destOrd="0" presId="urn:microsoft.com/office/officeart/2008/layout/VerticalCurvedList"/>
    <dgm:cxn modelId="{39480F9B-817A-4037-A333-E84094C17C13}" srcId="{A2C13355-4B1E-4828-91B4-179F12CFB40F}" destId="{89B3614A-9E70-49B4-96B6-628B3790B744}" srcOrd="6" destOrd="0" parTransId="{C69B1935-1825-4B49-A197-DCD4DF028925}" sibTransId="{C6709288-D308-4BE4-94A2-CC03A5FC87CD}"/>
    <dgm:cxn modelId="{40D4807F-92C3-4BA7-9B05-4E2198FFA829}" srcId="{A2C13355-4B1E-4828-91B4-179F12CFB40F}" destId="{CFAD9913-100B-4675-9331-EB606CB651F0}" srcOrd="1" destOrd="0" parTransId="{AC68CC0E-6D76-46C7-A3ED-9E1853EDCA5D}" sibTransId="{200DD24A-CB2B-4783-AA6B-1C0E16D3DC0C}"/>
    <dgm:cxn modelId="{E08F6A89-C50D-4A0E-A7B3-DE3E0B154AE6}" type="presOf" srcId="{9A9027AE-730F-4AF7-BBF9-BBBFF168AA43}" destId="{333596DA-9CAD-45BB-9237-BFACBFD4E734}" srcOrd="0" destOrd="0" presId="urn:microsoft.com/office/officeart/2008/layout/VerticalCurvedList"/>
    <dgm:cxn modelId="{07F47086-5F95-422A-A7BA-CEA04BC9227C}" srcId="{A2C13355-4B1E-4828-91B4-179F12CFB40F}" destId="{F1699346-984D-445F-9914-B85B9C38088D}" srcOrd="2" destOrd="0" parTransId="{29BDEB21-AB57-42A6-9E4A-67AF4F35D17F}" sibTransId="{73D32AD1-5939-4E2A-86E0-B18FCB58E25B}"/>
    <dgm:cxn modelId="{4B03F274-4B05-4CB0-A351-E290CF3C2A05}" srcId="{A2C13355-4B1E-4828-91B4-179F12CFB40F}" destId="{2BB7F912-8FB6-47EB-8637-C76D00CDEEAE}" srcOrd="4" destOrd="0" parTransId="{569A9FB9-586F-4419-AC5E-462C3030D20D}" sibTransId="{D04D0870-754C-4453-A26F-35A30227ED0D}"/>
    <dgm:cxn modelId="{7FAFDC64-477F-4D27-93CE-19B330E7DB46}" type="presOf" srcId="{2B9AA858-B30C-4A5E-877A-69A4002EFAAE}" destId="{EB553251-FFEA-4CF2-ACDB-E8D48FA4D87E}" srcOrd="0" destOrd="0" presId="urn:microsoft.com/office/officeart/2008/layout/VerticalCurvedList"/>
    <dgm:cxn modelId="{A7976A31-92FF-4019-9FE5-705C893FDDCE}" type="presOf" srcId="{2BB7F912-8FB6-47EB-8637-C76D00CDEEAE}" destId="{35C0B303-8C69-40A9-8BE1-50EAC6E01AE1}" srcOrd="0" destOrd="0" presId="urn:microsoft.com/office/officeart/2008/layout/VerticalCurvedList"/>
    <dgm:cxn modelId="{3FF42B8D-D16C-4563-8E7F-51DC63AEDC10}" type="presOf" srcId="{89B3614A-9E70-49B4-96B6-628B3790B744}" destId="{4AFCCE30-21F4-467B-91B3-C1789B229343}" srcOrd="0" destOrd="0" presId="urn:microsoft.com/office/officeart/2008/layout/VerticalCurvedList"/>
    <dgm:cxn modelId="{FD7741C8-CCF2-40CF-B0CA-542AAF77D29A}" type="presOf" srcId="{B5977966-7639-4595-A5CB-82F1A0FA7EBA}" destId="{641DB101-2088-4800-8066-FFDED703537A}" srcOrd="0" destOrd="0" presId="urn:microsoft.com/office/officeart/2008/layout/VerticalCurvedList"/>
    <dgm:cxn modelId="{59C7F740-B639-4781-A29A-94F0B6A42A86}" type="presOf" srcId="{F1699346-984D-445F-9914-B85B9C38088D}" destId="{0CEF625B-BBB6-481A-A105-212ED77261B3}" srcOrd="0" destOrd="0" presId="urn:microsoft.com/office/officeart/2008/layout/VerticalCurvedList"/>
    <dgm:cxn modelId="{428ADD6E-D944-4B5B-B0B5-43A8894EC451}" srcId="{A2C13355-4B1E-4828-91B4-179F12CFB40F}" destId="{B5977966-7639-4595-A5CB-82F1A0FA7EBA}" srcOrd="3" destOrd="0" parTransId="{37989CF2-5D39-401F-9FD6-2A285AD514E1}" sibTransId="{740E532C-1724-4627-A608-2A15DE2B23B1}"/>
    <dgm:cxn modelId="{3E2BF1F9-8D48-46E7-868E-2CEBCBB831A6}" srcId="{A2C13355-4B1E-4828-91B4-179F12CFB40F}" destId="{9A9027AE-730F-4AF7-BBF9-BBBFF168AA43}" srcOrd="5" destOrd="0" parTransId="{39CC6B3A-16FA-443C-8D18-EA117DA8BE55}" sibTransId="{CF53E8C7-5AAF-41F8-9673-D15024C98DE3}"/>
    <dgm:cxn modelId="{2DC814E9-E445-4624-B346-5F3E71A0D930}" type="presOf" srcId="{90EED25E-FB81-4940-8B2C-16175900295B}" destId="{E927E04B-B472-469E-819A-08C827526A33}" srcOrd="0" destOrd="0" presId="urn:microsoft.com/office/officeart/2008/layout/VerticalCurvedList"/>
    <dgm:cxn modelId="{B24510B0-9F2A-4232-BCBE-B41B216550D0}" srcId="{A2C13355-4B1E-4828-91B4-179F12CFB40F}" destId="{2B9AA858-B30C-4A5E-877A-69A4002EFAAE}" srcOrd="0" destOrd="0" parTransId="{21FDF6C8-2AC3-49D4-A7CF-36ED7AB16499}" sibTransId="{90EED25E-FB81-4940-8B2C-16175900295B}"/>
    <dgm:cxn modelId="{8E4C31D7-5A0B-41B1-88B2-ADA0D9510B2A}" type="presOf" srcId="{A2C13355-4B1E-4828-91B4-179F12CFB40F}" destId="{C7B04022-BB49-45CE-9F68-515F7E0D3C1C}" srcOrd="0" destOrd="0" presId="urn:microsoft.com/office/officeart/2008/layout/VerticalCurvedList"/>
    <dgm:cxn modelId="{E8C22E98-5B65-49C2-BE3D-BA6ECB637CCE}" type="presParOf" srcId="{C7B04022-BB49-45CE-9F68-515F7E0D3C1C}" destId="{4242B06F-2736-4D3F-A0F7-045576062E4B}" srcOrd="0" destOrd="0" presId="urn:microsoft.com/office/officeart/2008/layout/VerticalCurvedList"/>
    <dgm:cxn modelId="{165961B8-1464-4B08-92CF-2065E246AA90}" type="presParOf" srcId="{4242B06F-2736-4D3F-A0F7-045576062E4B}" destId="{4EAA5B5C-6B7E-4420-8A72-6E18FFDC184C}" srcOrd="0" destOrd="0" presId="urn:microsoft.com/office/officeart/2008/layout/VerticalCurvedList"/>
    <dgm:cxn modelId="{31359EC0-F39B-4226-88D3-90775A753B71}" type="presParOf" srcId="{4EAA5B5C-6B7E-4420-8A72-6E18FFDC184C}" destId="{1920E630-2C81-4258-919C-824AC4CB57E3}" srcOrd="0" destOrd="0" presId="urn:microsoft.com/office/officeart/2008/layout/VerticalCurvedList"/>
    <dgm:cxn modelId="{5846C768-0D63-41A2-AA84-0C6BDA3EFFA9}" type="presParOf" srcId="{4EAA5B5C-6B7E-4420-8A72-6E18FFDC184C}" destId="{E927E04B-B472-469E-819A-08C827526A33}" srcOrd="1" destOrd="0" presId="urn:microsoft.com/office/officeart/2008/layout/VerticalCurvedList"/>
    <dgm:cxn modelId="{F5D4F9C3-306D-44BA-9298-7A50EC060920}" type="presParOf" srcId="{4EAA5B5C-6B7E-4420-8A72-6E18FFDC184C}" destId="{33ECD3DC-34FF-4489-A858-75B2193D35E2}" srcOrd="2" destOrd="0" presId="urn:microsoft.com/office/officeart/2008/layout/VerticalCurvedList"/>
    <dgm:cxn modelId="{BEE201D9-7FB7-48C1-80E1-423D85B3FA95}" type="presParOf" srcId="{4EAA5B5C-6B7E-4420-8A72-6E18FFDC184C}" destId="{79AA965D-CB31-4B87-97E3-5482B5B7E9C4}" srcOrd="3" destOrd="0" presId="urn:microsoft.com/office/officeart/2008/layout/VerticalCurvedList"/>
    <dgm:cxn modelId="{CA501B7B-5A53-46A8-BFC5-C90E461E9EDD}" type="presParOf" srcId="{4242B06F-2736-4D3F-A0F7-045576062E4B}" destId="{EB553251-FFEA-4CF2-ACDB-E8D48FA4D87E}" srcOrd="1" destOrd="0" presId="urn:microsoft.com/office/officeart/2008/layout/VerticalCurvedList"/>
    <dgm:cxn modelId="{926F7F83-79B7-412D-9A00-BE2D6D54D764}" type="presParOf" srcId="{4242B06F-2736-4D3F-A0F7-045576062E4B}" destId="{948C6DB0-3718-48C3-9DB7-FE1A3333EA33}" srcOrd="2" destOrd="0" presId="urn:microsoft.com/office/officeart/2008/layout/VerticalCurvedList"/>
    <dgm:cxn modelId="{109921F2-2BF0-45C9-B8F2-772FA347F261}" type="presParOf" srcId="{948C6DB0-3718-48C3-9DB7-FE1A3333EA33}" destId="{15DAFEF2-5D5E-4524-9AD8-2229A499B55D}" srcOrd="0" destOrd="0" presId="urn:microsoft.com/office/officeart/2008/layout/VerticalCurvedList"/>
    <dgm:cxn modelId="{8ED243F2-BDED-497A-9A2D-F427D73E5440}" type="presParOf" srcId="{4242B06F-2736-4D3F-A0F7-045576062E4B}" destId="{451408E3-1D0C-4CB8-9B74-3A51D35A92D3}" srcOrd="3" destOrd="0" presId="urn:microsoft.com/office/officeart/2008/layout/VerticalCurvedList"/>
    <dgm:cxn modelId="{EB8B47CA-AAEC-4DF9-A25B-0B0536EE4DDF}" type="presParOf" srcId="{4242B06F-2736-4D3F-A0F7-045576062E4B}" destId="{FC066EC3-AF71-4F77-A810-48206ADBA184}" srcOrd="4" destOrd="0" presId="urn:microsoft.com/office/officeart/2008/layout/VerticalCurvedList"/>
    <dgm:cxn modelId="{A4417B23-FCF4-4218-A018-20173B69F4D2}" type="presParOf" srcId="{FC066EC3-AF71-4F77-A810-48206ADBA184}" destId="{732D61E0-3609-49C0-AD5D-2EA2283F90FE}" srcOrd="0" destOrd="0" presId="urn:microsoft.com/office/officeart/2008/layout/VerticalCurvedList"/>
    <dgm:cxn modelId="{D3549597-7AE8-4966-A83B-59C5328DFD5D}" type="presParOf" srcId="{4242B06F-2736-4D3F-A0F7-045576062E4B}" destId="{0CEF625B-BBB6-481A-A105-212ED77261B3}" srcOrd="5" destOrd="0" presId="urn:microsoft.com/office/officeart/2008/layout/VerticalCurvedList"/>
    <dgm:cxn modelId="{13DF113F-87A9-4867-926C-ED2F1DCD90A2}" type="presParOf" srcId="{4242B06F-2736-4D3F-A0F7-045576062E4B}" destId="{7EC4B9C3-F93A-4F72-B3AD-69DB5D0FEBD9}" srcOrd="6" destOrd="0" presId="urn:microsoft.com/office/officeart/2008/layout/VerticalCurvedList"/>
    <dgm:cxn modelId="{90F9F136-3B8B-4362-AB57-DA79468910A1}" type="presParOf" srcId="{7EC4B9C3-F93A-4F72-B3AD-69DB5D0FEBD9}" destId="{CE66947F-878A-44D9-8286-C31BEADDD0ED}" srcOrd="0" destOrd="0" presId="urn:microsoft.com/office/officeart/2008/layout/VerticalCurvedList"/>
    <dgm:cxn modelId="{746966C6-E8DD-4E0D-9573-7594DD57490E}" type="presParOf" srcId="{4242B06F-2736-4D3F-A0F7-045576062E4B}" destId="{641DB101-2088-4800-8066-FFDED703537A}" srcOrd="7" destOrd="0" presId="urn:microsoft.com/office/officeart/2008/layout/VerticalCurvedList"/>
    <dgm:cxn modelId="{B72FE02E-9BA1-49BB-8A2B-B4802C550833}" type="presParOf" srcId="{4242B06F-2736-4D3F-A0F7-045576062E4B}" destId="{2D891D79-E94B-4B71-A3E0-BE50FC657306}" srcOrd="8" destOrd="0" presId="urn:microsoft.com/office/officeart/2008/layout/VerticalCurvedList"/>
    <dgm:cxn modelId="{1569960F-62B4-4B8B-B11D-761D48C3C5E5}" type="presParOf" srcId="{2D891D79-E94B-4B71-A3E0-BE50FC657306}" destId="{6B5CF9E7-33C1-4783-9EEE-0AF8D12B44D1}" srcOrd="0" destOrd="0" presId="urn:microsoft.com/office/officeart/2008/layout/VerticalCurvedList"/>
    <dgm:cxn modelId="{5483ADDD-142D-4F5B-9D65-CD97225EB998}" type="presParOf" srcId="{4242B06F-2736-4D3F-A0F7-045576062E4B}" destId="{35C0B303-8C69-40A9-8BE1-50EAC6E01AE1}" srcOrd="9" destOrd="0" presId="urn:microsoft.com/office/officeart/2008/layout/VerticalCurvedList"/>
    <dgm:cxn modelId="{653919A1-3B25-4835-83BC-425101E0BC3A}" type="presParOf" srcId="{4242B06F-2736-4D3F-A0F7-045576062E4B}" destId="{C042A23C-9657-4D0C-B9B6-824DEF784D75}" srcOrd="10" destOrd="0" presId="urn:microsoft.com/office/officeart/2008/layout/VerticalCurvedList"/>
    <dgm:cxn modelId="{4F2EFE8A-9F84-4E04-BE84-A28A3F3C3357}" type="presParOf" srcId="{C042A23C-9657-4D0C-B9B6-824DEF784D75}" destId="{6FC1DB0F-9CD9-460A-A683-32FDCD3F83BD}" srcOrd="0" destOrd="0" presId="urn:microsoft.com/office/officeart/2008/layout/VerticalCurvedList"/>
    <dgm:cxn modelId="{1D375018-C9A0-466D-89C5-1DE168D8C302}" type="presParOf" srcId="{4242B06F-2736-4D3F-A0F7-045576062E4B}" destId="{333596DA-9CAD-45BB-9237-BFACBFD4E734}" srcOrd="11" destOrd="0" presId="urn:microsoft.com/office/officeart/2008/layout/VerticalCurvedList"/>
    <dgm:cxn modelId="{EECB630E-DDC0-4CA1-ACB4-34ED869B2A06}" type="presParOf" srcId="{4242B06F-2736-4D3F-A0F7-045576062E4B}" destId="{BD7CC3D1-2F81-4DF6-BB26-2E5E5C80FB4B}" srcOrd="12" destOrd="0" presId="urn:microsoft.com/office/officeart/2008/layout/VerticalCurvedList"/>
    <dgm:cxn modelId="{0B33EE66-CDA3-4092-B81A-C5D1D0927258}" type="presParOf" srcId="{BD7CC3D1-2F81-4DF6-BB26-2E5E5C80FB4B}" destId="{D1085FDF-C0AB-4C69-AF11-1D3C39909749}" srcOrd="0" destOrd="0" presId="urn:microsoft.com/office/officeart/2008/layout/VerticalCurvedList"/>
    <dgm:cxn modelId="{D7AD19C0-1EF0-4A20-91BB-4D7E7960BF42}" type="presParOf" srcId="{4242B06F-2736-4D3F-A0F7-045576062E4B}" destId="{4AFCCE30-21F4-467B-91B3-C1789B229343}" srcOrd="13" destOrd="0" presId="urn:microsoft.com/office/officeart/2008/layout/VerticalCurvedList"/>
    <dgm:cxn modelId="{87C63AA9-B588-431C-AE9E-8CEEA2A953EE}" type="presParOf" srcId="{4242B06F-2736-4D3F-A0F7-045576062E4B}" destId="{89D89126-B830-44E7-902F-BC6C261F48E2}" srcOrd="14" destOrd="0" presId="urn:microsoft.com/office/officeart/2008/layout/VerticalCurvedList"/>
    <dgm:cxn modelId="{9739BB57-D866-4BA0-A624-383023B37A3B}" type="presParOf" srcId="{89D89126-B830-44E7-902F-BC6C261F48E2}" destId="{D91B87FD-FACA-4785-A109-358495AB80C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306E86-7351-49ED-A3A5-A469E7326BCA}" type="doc">
      <dgm:prSet loTypeId="urn:microsoft.com/office/officeart/2005/8/layout/cycle4#1" loCatId="relationship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fr-FR"/>
        </a:p>
      </dgm:t>
    </dgm:pt>
    <dgm:pt modelId="{858AB47F-FC7C-4845-8AB3-A6CADA94230C}">
      <dgm:prSet phldrT="[Texte]" custT="1"/>
      <dgm:spPr/>
      <dgm:t>
        <a:bodyPr/>
        <a:lstStyle/>
        <a:p>
          <a:r>
            <a:rPr lang="fr-FR" sz="2000" dirty="0" smtClean="0">
              <a:solidFill>
                <a:schemeClr val="tx1"/>
              </a:solidFill>
            </a:rPr>
            <a:t>schizophrénie</a:t>
          </a:r>
          <a:endParaRPr lang="fr-FR" sz="2400" dirty="0">
            <a:solidFill>
              <a:schemeClr val="tx1"/>
            </a:solidFill>
          </a:endParaRPr>
        </a:p>
      </dgm:t>
    </dgm:pt>
    <dgm:pt modelId="{867A9261-14B1-4A11-AD4C-FD51C73C6782}" type="parTrans" cxnId="{162E31B0-D869-4E7D-9874-74F622C40ABB}">
      <dgm:prSet/>
      <dgm:spPr/>
      <dgm:t>
        <a:bodyPr/>
        <a:lstStyle/>
        <a:p>
          <a:endParaRPr lang="fr-FR"/>
        </a:p>
      </dgm:t>
    </dgm:pt>
    <dgm:pt modelId="{5EB116CE-EBFE-481B-B7F3-A98A4474AB2E}" type="sibTrans" cxnId="{162E31B0-D869-4E7D-9874-74F622C40ABB}">
      <dgm:prSet/>
      <dgm:spPr/>
      <dgm:t>
        <a:bodyPr/>
        <a:lstStyle/>
        <a:p>
          <a:endParaRPr lang="fr-FR"/>
        </a:p>
      </dgm:t>
    </dgm:pt>
    <dgm:pt modelId="{ED1CBB08-1284-45EB-8AF8-2F6F92D3DE1B}">
      <dgm:prSet phldrT="[Texte]" custT="1"/>
      <dgm:spPr/>
      <dgm:t>
        <a:bodyPr/>
        <a:lstStyle/>
        <a:p>
          <a:r>
            <a:rPr lang="fr-FR" sz="2000" dirty="0" smtClean="0"/>
            <a:t>Persécution</a:t>
          </a:r>
          <a:endParaRPr lang="fr-FR" sz="2000" dirty="0"/>
        </a:p>
      </dgm:t>
    </dgm:pt>
    <dgm:pt modelId="{08CFF547-D35E-4AF4-A2A2-E86271B7EF05}" type="parTrans" cxnId="{2349507D-C483-4302-A2FB-68DB8FA98C74}">
      <dgm:prSet/>
      <dgm:spPr/>
      <dgm:t>
        <a:bodyPr/>
        <a:lstStyle/>
        <a:p>
          <a:endParaRPr lang="fr-FR"/>
        </a:p>
      </dgm:t>
    </dgm:pt>
    <dgm:pt modelId="{791738B9-0661-4E20-9324-1E9EA22FBBA1}" type="sibTrans" cxnId="{2349507D-C483-4302-A2FB-68DB8FA98C74}">
      <dgm:prSet/>
      <dgm:spPr/>
      <dgm:t>
        <a:bodyPr/>
        <a:lstStyle/>
        <a:p>
          <a:endParaRPr lang="fr-FR"/>
        </a:p>
      </dgm:t>
    </dgm:pt>
    <dgm:pt modelId="{86FEC4C9-0793-4D9F-AFCB-A754848208A4}">
      <dgm:prSet phldrT="[Texte]" custT="1"/>
      <dgm:spPr/>
      <dgm:t>
        <a:bodyPr/>
        <a:lstStyle/>
        <a:p>
          <a:r>
            <a:rPr lang="fr-FR" sz="2400" dirty="0" smtClean="0">
              <a:solidFill>
                <a:schemeClr val="tx1"/>
              </a:solidFill>
            </a:rPr>
            <a:t>paranoïa</a:t>
          </a:r>
          <a:endParaRPr lang="fr-FR" sz="2500" dirty="0">
            <a:solidFill>
              <a:schemeClr val="tx1"/>
            </a:solidFill>
          </a:endParaRPr>
        </a:p>
      </dgm:t>
    </dgm:pt>
    <dgm:pt modelId="{966F910C-8FE4-40B7-969F-401ACC9FB22C}" type="parTrans" cxnId="{52EB152F-7DED-4DF1-B2CF-903F2F2128A5}">
      <dgm:prSet/>
      <dgm:spPr/>
      <dgm:t>
        <a:bodyPr/>
        <a:lstStyle/>
        <a:p>
          <a:endParaRPr lang="fr-FR"/>
        </a:p>
      </dgm:t>
    </dgm:pt>
    <dgm:pt modelId="{BB7E9E3E-9812-4CC0-A897-2C17A6A785D9}" type="sibTrans" cxnId="{52EB152F-7DED-4DF1-B2CF-903F2F2128A5}">
      <dgm:prSet/>
      <dgm:spPr/>
      <dgm:t>
        <a:bodyPr/>
        <a:lstStyle/>
        <a:p>
          <a:endParaRPr lang="fr-FR"/>
        </a:p>
      </dgm:t>
    </dgm:pt>
    <dgm:pt modelId="{A6ED3B53-D464-4360-8889-04C589A07765}">
      <dgm:prSet phldrT="[Texte]"/>
      <dgm:spPr/>
      <dgm:t>
        <a:bodyPr/>
        <a:lstStyle/>
        <a:p>
          <a:r>
            <a:rPr lang="fr-FR" dirty="0" smtClean="0"/>
            <a:t>Revendication</a:t>
          </a:r>
          <a:endParaRPr lang="fr-FR" dirty="0"/>
        </a:p>
      </dgm:t>
    </dgm:pt>
    <dgm:pt modelId="{F4C6B44C-5440-4358-9A77-798BC660640B}" type="parTrans" cxnId="{906AF587-9C56-4EFF-8AE0-2110435A4029}">
      <dgm:prSet/>
      <dgm:spPr/>
      <dgm:t>
        <a:bodyPr/>
        <a:lstStyle/>
        <a:p>
          <a:endParaRPr lang="fr-FR"/>
        </a:p>
      </dgm:t>
    </dgm:pt>
    <dgm:pt modelId="{DACFAA0B-8B07-4462-8A8C-5615917C3C68}" type="sibTrans" cxnId="{906AF587-9C56-4EFF-8AE0-2110435A4029}">
      <dgm:prSet/>
      <dgm:spPr/>
      <dgm:t>
        <a:bodyPr/>
        <a:lstStyle/>
        <a:p>
          <a:endParaRPr lang="fr-FR"/>
        </a:p>
      </dgm:t>
    </dgm:pt>
    <dgm:pt modelId="{735E878C-8693-4F21-A26F-CBED6EC80F21}">
      <dgm:prSet phldrT="[Texte]" custT="1"/>
      <dgm:spPr/>
      <dgm:t>
        <a:bodyPr/>
        <a:lstStyle/>
        <a:p>
          <a:r>
            <a:rPr lang="fr-FR" sz="2400" dirty="0" smtClean="0">
              <a:solidFill>
                <a:schemeClr val="tx1"/>
              </a:solidFill>
            </a:rPr>
            <a:t>manie</a:t>
          </a:r>
          <a:endParaRPr lang="fr-FR" sz="2400" dirty="0">
            <a:solidFill>
              <a:schemeClr val="tx1"/>
            </a:solidFill>
          </a:endParaRPr>
        </a:p>
      </dgm:t>
    </dgm:pt>
    <dgm:pt modelId="{129319C0-3564-426B-879C-D6B0F672870F}" type="parTrans" cxnId="{ABA446A7-A87A-43DA-81C9-CB8A1A5F1413}">
      <dgm:prSet/>
      <dgm:spPr/>
      <dgm:t>
        <a:bodyPr/>
        <a:lstStyle/>
        <a:p>
          <a:endParaRPr lang="fr-FR"/>
        </a:p>
      </dgm:t>
    </dgm:pt>
    <dgm:pt modelId="{4D264AAF-A032-43D3-86AF-3CD25CB798D0}" type="sibTrans" cxnId="{ABA446A7-A87A-43DA-81C9-CB8A1A5F1413}">
      <dgm:prSet/>
      <dgm:spPr/>
      <dgm:t>
        <a:bodyPr/>
        <a:lstStyle/>
        <a:p>
          <a:endParaRPr lang="fr-FR"/>
        </a:p>
      </dgm:t>
    </dgm:pt>
    <dgm:pt modelId="{F29ADFBB-152E-4628-A136-538FCA4B45BA}">
      <dgm:prSet phldrT="[Texte]"/>
      <dgm:spPr/>
      <dgm:t>
        <a:bodyPr anchor="t"/>
        <a:lstStyle/>
        <a:p>
          <a:r>
            <a:rPr lang="fr-FR" dirty="0" smtClean="0"/>
            <a:t>Grandeur</a:t>
          </a:r>
          <a:endParaRPr lang="fr-FR" dirty="0"/>
        </a:p>
      </dgm:t>
    </dgm:pt>
    <dgm:pt modelId="{A72E051F-A26E-48FD-BF24-88BC96984715}" type="parTrans" cxnId="{4FFA0D0B-3A91-461A-B68C-A3A88BF29D80}">
      <dgm:prSet/>
      <dgm:spPr/>
      <dgm:t>
        <a:bodyPr/>
        <a:lstStyle/>
        <a:p>
          <a:endParaRPr lang="fr-FR"/>
        </a:p>
      </dgm:t>
    </dgm:pt>
    <dgm:pt modelId="{E34D1779-5DCD-40F5-928B-84A630D2E7AB}" type="sibTrans" cxnId="{4FFA0D0B-3A91-461A-B68C-A3A88BF29D80}">
      <dgm:prSet/>
      <dgm:spPr/>
      <dgm:t>
        <a:bodyPr/>
        <a:lstStyle/>
        <a:p>
          <a:endParaRPr lang="fr-FR"/>
        </a:p>
      </dgm:t>
    </dgm:pt>
    <dgm:pt modelId="{4D82FD0A-3F53-4F06-8553-78D904DB28A3}">
      <dgm:prSet phldrT="[Texte]" custT="1"/>
      <dgm:spPr/>
      <dgm:t>
        <a:bodyPr/>
        <a:lstStyle/>
        <a:p>
          <a:r>
            <a:rPr lang="fr-FR" sz="2400" dirty="0" smtClean="0">
              <a:solidFill>
                <a:schemeClr val="tx1"/>
              </a:solidFill>
            </a:rPr>
            <a:t>dépression</a:t>
          </a:r>
          <a:endParaRPr lang="fr-FR" sz="2500" dirty="0">
            <a:solidFill>
              <a:schemeClr val="tx1"/>
            </a:solidFill>
          </a:endParaRPr>
        </a:p>
      </dgm:t>
    </dgm:pt>
    <dgm:pt modelId="{FE0BE971-AB2C-4443-95EE-23BF504B9503}" type="parTrans" cxnId="{C608A2E7-93CE-40DC-8F3A-A930A3D9C90D}">
      <dgm:prSet/>
      <dgm:spPr/>
      <dgm:t>
        <a:bodyPr/>
        <a:lstStyle/>
        <a:p>
          <a:endParaRPr lang="fr-FR"/>
        </a:p>
      </dgm:t>
    </dgm:pt>
    <dgm:pt modelId="{7A0393C8-B1D0-4728-8928-F599012BA645}" type="sibTrans" cxnId="{C608A2E7-93CE-40DC-8F3A-A930A3D9C90D}">
      <dgm:prSet/>
      <dgm:spPr/>
      <dgm:t>
        <a:bodyPr/>
        <a:lstStyle/>
        <a:p>
          <a:endParaRPr lang="fr-FR"/>
        </a:p>
      </dgm:t>
    </dgm:pt>
    <dgm:pt modelId="{ED89BE08-5B5B-42CA-A036-DF30B6730870}">
      <dgm:prSet phldrT="[Texte]" custT="1"/>
      <dgm:spPr/>
      <dgm:t>
        <a:bodyPr anchor="b"/>
        <a:lstStyle/>
        <a:p>
          <a:r>
            <a:rPr lang="fr-FR" sz="2000" dirty="0" smtClean="0"/>
            <a:t>Auto-culpabilité, indignité</a:t>
          </a:r>
          <a:endParaRPr lang="fr-FR" sz="2000" dirty="0"/>
        </a:p>
      </dgm:t>
    </dgm:pt>
    <dgm:pt modelId="{D7DAA6C2-A5DC-4A02-B679-136A87A2AF51}" type="parTrans" cxnId="{6F3E19D3-473D-44EC-8005-8D0AE3DDBCA9}">
      <dgm:prSet/>
      <dgm:spPr/>
      <dgm:t>
        <a:bodyPr/>
        <a:lstStyle/>
        <a:p>
          <a:endParaRPr lang="fr-FR"/>
        </a:p>
      </dgm:t>
    </dgm:pt>
    <dgm:pt modelId="{415C5CCD-632A-4CC1-9E44-647FCBAD4008}" type="sibTrans" cxnId="{6F3E19D3-473D-44EC-8005-8D0AE3DDBCA9}">
      <dgm:prSet/>
      <dgm:spPr/>
      <dgm:t>
        <a:bodyPr/>
        <a:lstStyle/>
        <a:p>
          <a:endParaRPr lang="fr-FR"/>
        </a:p>
      </dgm:t>
    </dgm:pt>
    <dgm:pt modelId="{FDC2F3DD-40D1-4230-9281-9B6B19150C81}">
      <dgm:prSet phldrT="[Texte]" custT="1"/>
      <dgm:spPr/>
      <dgm:t>
        <a:bodyPr/>
        <a:lstStyle/>
        <a:p>
          <a:r>
            <a:rPr lang="fr-FR" sz="2000" dirty="0" smtClean="0"/>
            <a:t>Filiation</a:t>
          </a:r>
          <a:endParaRPr lang="fr-FR" sz="2000" dirty="0"/>
        </a:p>
      </dgm:t>
    </dgm:pt>
    <dgm:pt modelId="{D3120D22-5AE8-4C83-9778-0A7609E33B3B}" type="parTrans" cxnId="{C66440EA-E7CB-44B8-84AB-C4B7F13E95B7}">
      <dgm:prSet/>
      <dgm:spPr/>
      <dgm:t>
        <a:bodyPr/>
        <a:lstStyle/>
        <a:p>
          <a:endParaRPr lang="fr-FR"/>
        </a:p>
      </dgm:t>
    </dgm:pt>
    <dgm:pt modelId="{317F3919-EB42-43F8-8EB6-AC726AC0C7A5}" type="sibTrans" cxnId="{C66440EA-E7CB-44B8-84AB-C4B7F13E95B7}">
      <dgm:prSet/>
      <dgm:spPr/>
      <dgm:t>
        <a:bodyPr/>
        <a:lstStyle/>
        <a:p>
          <a:endParaRPr lang="fr-FR"/>
        </a:p>
      </dgm:t>
    </dgm:pt>
    <dgm:pt modelId="{2982C488-C9DD-4AF5-A792-E207E9314659}">
      <dgm:prSet phldrT="[Texte]" custT="1"/>
      <dgm:spPr/>
      <dgm:t>
        <a:bodyPr/>
        <a:lstStyle/>
        <a:p>
          <a:r>
            <a:rPr lang="fr-FR" sz="2000" dirty="0" smtClean="0"/>
            <a:t>Mystico-religieux</a:t>
          </a:r>
          <a:endParaRPr lang="fr-FR" sz="2000" dirty="0"/>
        </a:p>
      </dgm:t>
    </dgm:pt>
    <dgm:pt modelId="{32437E51-D610-41E7-B234-130936643832}" type="parTrans" cxnId="{73653B1C-9A82-4C8F-ADE5-F3E0D18131A2}">
      <dgm:prSet/>
      <dgm:spPr/>
      <dgm:t>
        <a:bodyPr/>
        <a:lstStyle/>
        <a:p>
          <a:endParaRPr lang="fr-FR"/>
        </a:p>
      </dgm:t>
    </dgm:pt>
    <dgm:pt modelId="{48681B48-5C4F-4F88-B01F-0D561EEDBDA9}" type="sibTrans" cxnId="{73653B1C-9A82-4C8F-ADE5-F3E0D18131A2}">
      <dgm:prSet/>
      <dgm:spPr/>
      <dgm:t>
        <a:bodyPr/>
        <a:lstStyle/>
        <a:p>
          <a:endParaRPr lang="fr-FR"/>
        </a:p>
      </dgm:t>
    </dgm:pt>
    <dgm:pt modelId="{5A0075C0-A50C-4E17-9FCD-D6A4ED998554}">
      <dgm:prSet phldrT="[Texte]"/>
      <dgm:spPr/>
      <dgm:t>
        <a:bodyPr/>
        <a:lstStyle/>
        <a:p>
          <a:r>
            <a:rPr lang="fr-FR" dirty="0" smtClean="0"/>
            <a:t>Jalousie</a:t>
          </a:r>
          <a:endParaRPr lang="fr-FR" dirty="0"/>
        </a:p>
      </dgm:t>
    </dgm:pt>
    <dgm:pt modelId="{B8EA0FA3-4481-4347-B5A9-D2DFD7713C91}" type="parTrans" cxnId="{4E87652D-195D-47EF-BCFE-81E44A7AE530}">
      <dgm:prSet/>
      <dgm:spPr/>
      <dgm:t>
        <a:bodyPr/>
        <a:lstStyle/>
        <a:p>
          <a:endParaRPr lang="fr-FR"/>
        </a:p>
      </dgm:t>
    </dgm:pt>
    <dgm:pt modelId="{6C787B68-E580-4C64-A63E-27A28C506D10}" type="sibTrans" cxnId="{4E87652D-195D-47EF-BCFE-81E44A7AE530}">
      <dgm:prSet/>
      <dgm:spPr/>
      <dgm:t>
        <a:bodyPr/>
        <a:lstStyle/>
        <a:p>
          <a:endParaRPr lang="fr-FR"/>
        </a:p>
      </dgm:t>
    </dgm:pt>
    <dgm:pt modelId="{CB6C5757-968C-4C01-9CBC-00DC238A2E9D}">
      <dgm:prSet phldrT="[Texte]"/>
      <dgm:spPr/>
      <dgm:t>
        <a:bodyPr/>
        <a:lstStyle/>
        <a:p>
          <a:r>
            <a:rPr lang="fr-FR" dirty="0" smtClean="0"/>
            <a:t>Érotomanie</a:t>
          </a:r>
          <a:endParaRPr lang="fr-FR" dirty="0"/>
        </a:p>
      </dgm:t>
    </dgm:pt>
    <dgm:pt modelId="{6A25CB96-22EC-432A-AAB9-C523A5702590}" type="parTrans" cxnId="{E81E4E4C-1D5B-444E-9905-4CB69FA5A387}">
      <dgm:prSet/>
      <dgm:spPr/>
      <dgm:t>
        <a:bodyPr/>
        <a:lstStyle/>
        <a:p>
          <a:endParaRPr lang="fr-FR"/>
        </a:p>
      </dgm:t>
    </dgm:pt>
    <dgm:pt modelId="{3656BA31-C87A-4CC8-9369-7AF326973FE1}" type="sibTrans" cxnId="{E81E4E4C-1D5B-444E-9905-4CB69FA5A387}">
      <dgm:prSet/>
      <dgm:spPr/>
      <dgm:t>
        <a:bodyPr/>
        <a:lstStyle/>
        <a:p>
          <a:endParaRPr lang="fr-FR"/>
        </a:p>
      </dgm:t>
    </dgm:pt>
    <dgm:pt modelId="{68E58764-5B97-4CAA-BF02-6C3CCA6C6E9F}">
      <dgm:prSet phldrT="[Texte]"/>
      <dgm:spPr/>
      <dgm:t>
        <a:bodyPr anchor="t"/>
        <a:lstStyle/>
        <a:p>
          <a:r>
            <a:rPr lang="fr-FR" dirty="0" smtClean="0"/>
            <a:t>Filiation…</a:t>
          </a:r>
          <a:endParaRPr lang="fr-FR" dirty="0"/>
        </a:p>
      </dgm:t>
    </dgm:pt>
    <dgm:pt modelId="{69972D3F-BA40-4262-83DF-FBB8E0EB12B2}" type="parTrans" cxnId="{FA65B030-5BF0-4044-908C-15EF2068B716}">
      <dgm:prSet/>
      <dgm:spPr/>
      <dgm:t>
        <a:bodyPr/>
        <a:lstStyle/>
        <a:p>
          <a:endParaRPr lang="fr-FR"/>
        </a:p>
      </dgm:t>
    </dgm:pt>
    <dgm:pt modelId="{75FD3E96-933B-459D-9BDF-435123156B39}" type="sibTrans" cxnId="{FA65B030-5BF0-4044-908C-15EF2068B716}">
      <dgm:prSet/>
      <dgm:spPr/>
      <dgm:t>
        <a:bodyPr/>
        <a:lstStyle/>
        <a:p>
          <a:endParaRPr lang="fr-FR"/>
        </a:p>
      </dgm:t>
    </dgm:pt>
    <dgm:pt modelId="{83A6A201-F98C-4F9F-86B8-27F5945FBC4F}">
      <dgm:prSet phldrT="[Texte]" custT="1"/>
      <dgm:spPr/>
      <dgm:t>
        <a:bodyPr anchor="b"/>
        <a:lstStyle/>
        <a:p>
          <a:r>
            <a:rPr lang="fr-FR" sz="2000" dirty="0" smtClean="0"/>
            <a:t>Ruine, Damnation</a:t>
          </a:r>
          <a:endParaRPr lang="fr-FR" sz="2000" dirty="0"/>
        </a:p>
      </dgm:t>
    </dgm:pt>
    <dgm:pt modelId="{03FAE9A2-909C-47B4-8C36-5B8FAE39164B}" type="parTrans" cxnId="{2E12BFD5-C0D5-4A3A-8CBD-D451A716A08B}">
      <dgm:prSet/>
      <dgm:spPr/>
      <dgm:t>
        <a:bodyPr/>
        <a:lstStyle/>
        <a:p>
          <a:endParaRPr lang="fr-FR"/>
        </a:p>
      </dgm:t>
    </dgm:pt>
    <dgm:pt modelId="{4360BDA2-2F72-4A39-921C-7C40ED8C46BE}" type="sibTrans" cxnId="{2E12BFD5-C0D5-4A3A-8CBD-D451A716A08B}">
      <dgm:prSet/>
      <dgm:spPr/>
      <dgm:t>
        <a:bodyPr/>
        <a:lstStyle/>
        <a:p>
          <a:endParaRPr lang="fr-FR"/>
        </a:p>
      </dgm:t>
    </dgm:pt>
    <dgm:pt modelId="{763BCFED-559C-42FC-82CA-EC97E85BBF8C}">
      <dgm:prSet phldrT="[Texte]" custT="1"/>
      <dgm:spPr/>
      <dgm:t>
        <a:bodyPr anchor="b"/>
        <a:lstStyle/>
        <a:p>
          <a:r>
            <a:rPr lang="fr-FR" sz="2000" dirty="0" smtClean="0"/>
            <a:t>Hypochondrie, négation d’organe</a:t>
          </a:r>
          <a:endParaRPr lang="fr-FR" sz="2000" dirty="0"/>
        </a:p>
      </dgm:t>
    </dgm:pt>
    <dgm:pt modelId="{E0D7762B-3820-413C-B888-1886E4CFFB2E}" type="parTrans" cxnId="{E56D6358-078B-4CB0-88AD-99A2E7DF6DC6}">
      <dgm:prSet/>
      <dgm:spPr/>
      <dgm:t>
        <a:bodyPr/>
        <a:lstStyle/>
        <a:p>
          <a:endParaRPr lang="fr-FR"/>
        </a:p>
      </dgm:t>
    </dgm:pt>
    <dgm:pt modelId="{6FE4DDA9-C270-4F29-9B64-CFC7CFD50B9B}" type="sibTrans" cxnId="{E56D6358-078B-4CB0-88AD-99A2E7DF6DC6}">
      <dgm:prSet/>
      <dgm:spPr/>
      <dgm:t>
        <a:bodyPr/>
        <a:lstStyle/>
        <a:p>
          <a:endParaRPr lang="fr-FR"/>
        </a:p>
      </dgm:t>
    </dgm:pt>
    <dgm:pt modelId="{AAAA7BF0-F201-4BCA-BC11-891048845C72}">
      <dgm:prSet phldrT="[Texte]" custT="1"/>
      <dgm:spPr/>
      <dgm:t>
        <a:bodyPr/>
        <a:lstStyle/>
        <a:p>
          <a:r>
            <a:rPr lang="fr-FR" sz="2000" dirty="0" smtClean="0"/>
            <a:t>Influence</a:t>
          </a:r>
          <a:endParaRPr lang="fr-FR" sz="2000" dirty="0"/>
        </a:p>
      </dgm:t>
    </dgm:pt>
    <dgm:pt modelId="{636C3CAA-10C5-4A99-93F9-7D51438E4C8F}" type="parTrans" cxnId="{6DB7DA86-CA89-4EC7-B31A-4662DAF013D3}">
      <dgm:prSet/>
      <dgm:spPr/>
      <dgm:t>
        <a:bodyPr/>
        <a:lstStyle/>
        <a:p>
          <a:endParaRPr lang="fr-FR"/>
        </a:p>
      </dgm:t>
    </dgm:pt>
    <dgm:pt modelId="{E45F7867-145A-4F20-848A-94A3839C71D0}" type="sibTrans" cxnId="{6DB7DA86-CA89-4EC7-B31A-4662DAF013D3}">
      <dgm:prSet/>
      <dgm:spPr/>
      <dgm:t>
        <a:bodyPr/>
        <a:lstStyle/>
        <a:p>
          <a:endParaRPr lang="fr-FR"/>
        </a:p>
      </dgm:t>
    </dgm:pt>
    <dgm:pt modelId="{FD74005C-B39F-4820-A0BB-CBD9CB0F6077}">
      <dgm:prSet phldrT="[Texte]" custT="1"/>
      <dgm:spPr/>
      <dgm:t>
        <a:bodyPr/>
        <a:lstStyle/>
        <a:p>
          <a:r>
            <a:rPr lang="fr-FR" sz="2000" dirty="0" smtClean="0"/>
            <a:t>Référence</a:t>
          </a:r>
          <a:endParaRPr lang="fr-FR" sz="2000" dirty="0"/>
        </a:p>
      </dgm:t>
    </dgm:pt>
    <dgm:pt modelId="{73F0C0DF-1FD5-47AD-8890-7F95D2DD265C}" type="parTrans" cxnId="{B5BD2F27-0FF1-4687-A768-A0DFCF76FE4B}">
      <dgm:prSet/>
      <dgm:spPr/>
      <dgm:t>
        <a:bodyPr/>
        <a:lstStyle/>
        <a:p>
          <a:endParaRPr lang="fr-FR"/>
        </a:p>
      </dgm:t>
    </dgm:pt>
    <dgm:pt modelId="{EBDC67A3-5A8E-46CD-BC93-C5175BF9C69B}" type="sibTrans" cxnId="{B5BD2F27-0FF1-4687-A768-A0DFCF76FE4B}">
      <dgm:prSet/>
      <dgm:spPr/>
      <dgm:t>
        <a:bodyPr/>
        <a:lstStyle/>
        <a:p>
          <a:endParaRPr lang="fr-FR"/>
        </a:p>
      </dgm:t>
    </dgm:pt>
    <dgm:pt modelId="{13A3AFE7-E1F4-4E5F-8979-3C1610198440}">
      <dgm:prSet phldrT="[Texte]"/>
      <dgm:spPr/>
      <dgm:t>
        <a:bodyPr anchor="t"/>
        <a:lstStyle/>
        <a:p>
          <a:r>
            <a:rPr lang="fr-FR" dirty="0" smtClean="0"/>
            <a:t>Richesse</a:t>
          </a:r>
          <a:endParaRPr lang="fr-FR" dirty="0"/>
        </a:p>
      </dgm:t>
    </dgm:pt>
    <dgm:pt modelId="{6923A114-F373-4A0F-840C-4ED50A8A330B}" type="parTrans" cxnId="{F6E8A087-1364-4E01-B6A4-A2D7E726AC74}">
      <dgm:prSet/>
      <dgm:spPr/>
      <dgm:t>
        <a:bodyPr/>
        <a:lstStyle/>
        <a:p>
          <a:endParaRPr lang="fr-FR"/>
        </a:p>
      </dgm:t>
    </dgm:pt>
    <dgm:pt modelId="{EC0B0589-3688-4988-B04D-9FF3E4A02DC6}" type="sibTrans" cxnId="{F6E8A087-1364-4E01-B6A4-A2D7E726AC74}">
      <dgm:prSet/>
      <dgm:spPr/>
      <dgm:t>
        <a:bodyPr/>
        <a:lstStyle/>
        <a:p>
          <a:endParaRPr lang="fr-FR"/>
        </a:p>
      </dgm:t>
    </dgm:pt>
    <dgm:pt modelId="{76D854E0-CEEF-47B5-95A4-B4457C69DEA9}" type="pres">
      <dgm:prSet presAssocID="{8F306E86-7351-49ED-A3A5-A469E7326BC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210D56A-E89A-4E58-B1F2-D29EF2D0F6C3}" type="pres">
      <dgm:prSet presAssocID="{8F306E86-7351-49ED-A3A5-A469E7326BCA}" presName="children" presStyleCnt="0"/>
      <dgm:spPr/>
    </dgm:pt>
    <dgm:pt modelId="{32F9037B-C6DE-4329-9CA5-C9380EFD27DD}" type="pres">
      <dgm:prSet presAssocID="{8F306E86-7351-49ED-A3A5-A469E7326BCA}" presName="child1group" presStyleCnt="0"/>
      <dgm:spPr/>
    </dgm:pt>
    <dgm:pt modelId="{7F3F61FE-5500-4B1D-B9BD-AEEDC2ECAB6C}" type="pres">
      <dgm:prSet presAssocID="{8F306E86-7351-49ED-A3A5-A469E7326BCA}" presName="child1" presStyleLbl="bgAcc1" presStyleIdx="0" presStyleCnt="4" custScaleX="123590" custLinFactNeighborX="-22693"/>
      <dgm:spPr/>
      <dgm:t>
        <a:bodyPr/>
        <a:lstStyle/>
        <a:p>
          <a:endParaRPr lang="fr-FR"/>
        </a:p>
      </dgm:t>
    </dgm:pt>
    <dgm:pt modelId="{6168CBD1-D42D-4269-B87E-04395C1AF49F}" type="pres">
      <dgm:prSet presAssocID="{8F306E86-7351-49ED-A3A5-A469E7326BCA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D49B59-7786-4748-9C7A-ACAFB5EC3715}" type="pres">
      <dgm:prSet presAssocID="{8F306E86-7351-49ED-A3A5-A469E7326BCA}" presName="child2group" presStyleCnt="0"/>
      <dgm:spPr/>
    </dgm:pt>
    <dgm:pt modelId="{2F8E89E4-C33D-4A8C-B20D-014442B56F5B}" type="pres">
      <dgm:prSet presAssocID="{8F306E86-7351-49ED-A3A5-A469E7326BCA}" presName="child2" presStyleLbl="bgAcc1" presStyleIdx="1" presStyleCnt="4"/>
      <dgm:spPr/>
      <dgm:t>
        <a:bodyPr/>
        <a:lstStyle/>
        <a:p>
          <a:endParaRPr lang="fr-FR"/>
        </a:p>
      </dgm:t>
    </dgm:pt>
    <dgm:pt modelId="{B49F2B6A-43A4-4687-B0A9-82621382F9D3}" type="pres">
      <dgm:prSet presAssocID="{8F306E86-7351-49ED-A3A5-A469E7326BCA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697A356-92F7-4B5A-BF1B-4AF4ED4C0AB2}" type="pres">
      <dgm:prSet presAssocID="{8F306E86-7351-49ED-A3A5-A469E7326BCA}" presName="child3group" presStyleCnt="0"/>
      <dgm:spPr/>
    </dgm:pt>
    <dgm:pt modelId="{6B3CFA1A-45FE-44D6-A01B-3BBD95822038}" type="pres">
      <dgm:prSet presAssocID="{8F306E86-7351-49ED-A3A5-A469E7326BCA}" presName="child3" presStyleLbl="bgAcc1" presStyleIdx="2" presStyleCnt="4"/>
      <dgm:spPr/>
      <dgm:t>
        <a:bodyPr/>
        <a:lstStyle/>
        <a:p>
          <a:endParaRPr lang="fr-FR"/>
        </a:p>
      </dgm:t>
    </dgm:pt>
    <dgm:pt modelId="{D56B16F2-04E3-42D0-B452-BB357A764373}" type="pres">
      <dgm:prSet presAssocID="{8F306E86-7351-49ED-A3A5-A469E7326BCA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07D9B8-F2EF-4B7C-A718-E3A02637098C}" type="pres">
      <dgm:prSet presAssocID="{8F306E86-7351-49ED-A3A5-A469E7326BCA}" presName="child4group" presStyleCnt="0"/>
      <dgm:spPr/>
    </dgm:pt>
    <dgm:pt modelId="{919E8D9B-3ADC-4DDA-B0E4-ABA556E9FF71}" type="pres">
      <dgm:prSet presAssocID="{8F306E86-7351-49ED-A3A5-A469E7326BCA}" presName="child4" presStyleLbl="bgAcc1" presStyleIdx="3" presStyleCnt="4" custScaleX="120028" custLinFactNeighborX="-20375" custLinFactNeighborY="-749"/>
      <dgm:spPr/>
      <dgm:t>
        <a:bodyPr/>
        <a:lstStyle/>
        <a:p>
          <a:endParaRPr lang="fr-FR"/>
        </a:p>
      </dgm:t>
    </dgm:pt>
    <dgm:pt modelId="{A9ACA170-2948-4BE7-AF5A-5C8F4391C321}" type="pres">
      <dgm:prSet presAssocID="{8F306E86-7351-49ED-A3A5-A469E7326BCA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31260CE-EB24-4792-8BD6-2362DC53B11F}" type="pres">
      <dgm:prSet presAssocID="{8F306E86-7351-49ED-A3A5-A469E7326BCA}" presName="childPlaceholder" presStyleCnt="0"/>
      <dgm:spPr/>
    </dgm:pt>
    <dgm:pt modelId="{9AB14324-89DC-4B62-B086-6DB36DC4B44A}" type="pres">
      <dgm:prSet presAssocID="{8F306E86-7351-49ED-A3A5-A469E7326BCA}" presName="circle" presStyleCnt="0"/>
      <dgm:spPr/>
    </dgm:pt>
    <dgm:pt modelId="{E6037FD5-BDE3-4875-8674-77B6552B0046}" type="pres">
      <dgm:prSet presAssocID="{8F306E86-7351-49ED-A3A5-A469E7326BCA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527219-FB3F-4958-99FB-D25B5C91A4C2}" type="pres">
      <dgm:prSet presAssocID="{8F306E86-7351-49ED-A3A5-A469E7326BCA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D9D375-A967-4E1C-B72B-B29949A9FA08}" type="pres">
      <dgm:prSet presAssocID="{8F306E86-7351-49ED-A3A5-A469E7326BCA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29BADC-5AC9-4D28-AF14-BA74CA320389}" type="pres">
      <dgm:prSet presAssocID="{8F306E86-7351-49ED-A3A5-A469E7326BCA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BBDDF3-ACD5-4E76-8448-87892A830F14}" type="pres">
      <dgm:prSet presAssocID="{8F306E86-7351-49ED-A3A5-A469E7326BCA}" presName="quadrantPlaceholder" presStyleCnt="0"/>
      <dgm:spPr/>
    </dgm:pt>
    <dgm:pt modelId="{B836F7E4-26C2-4D21-987B-D783DD561FFB}" type="pres">
      <dgm:prSet presAssocID="{8F306E86-7351-49ED-A3A5-A469E7326BCA}" presName="center1" presStyleLbl="fgShp" presStyleIdx="0" presStyleCnt="2" custLinFactX="-225833" custLinFactNeighborX="-300000" custLinFactNeighborY="-1816"/>
      <dgm:spPr>
        <a:noFill/>
      </dgm:spPr>
    </dgm:pt>
    <dgm:pt modelId="{2F19B235-D790-4651-8272-CE579FE86A2C}" type="pres">
      <dgm:prSet presAssocID="{8F306E86-7351-49ED-A3A5-A469E7326BCA}" presName="center2" presStyleLbl="fgShp" presStyleIdx="1" presStyleCnt="2" custLinFactX="-225833" custLinFactNeighborX="-300000" custLinFactNeighborY="-38135"/>
      <dgm:spPr>
        <a:noFill/>
      </dgm:spPr>
    </dgm:pt>
  </dgm:ptLst>
  <dgm:cxnLst>
    <dgm:cxn modelId="{095D3998-8F35-4561-B254-FBB62C421CA9}" type="presOf" srcId="{5A0075C0-A50C-4E17-9FCD-D6A4ED998554}" destId="{B49F2B6A-43A4-4687-B0A9-82621382F9D3}" srcOrd="1" destOrd="1" presId="urn:microsoft.com/office/officeart/2005/8/layout/cycle4#1"/>
    <dgm:cxn modelId="{758D7E5A-3E1E-40C4-AF13-C1E4631048E3}" type="presOf" srcId="{13A3AFE7-E1F4-4E5F-8979-3C1610198440}" destId="{D56B16F2-04E3-42D0-B452-BB357A764373}" srcOrd="1" destOrd="1" presId="urn:microsoft.com/office/officeart/2005/8/layout/cycle4#1"/>
    <dgm:cxn modelId="{5BA69401-F291-4831-9C76-55FC522849EB}" type="presOf" srcId="{83A6A201-F98C-4F9F-86B8-27F5945FBC4F}" destId="{919E8D9B-3ADC-4DDA-B0E4-ABA556E9FF71}" srcOrd="0" destOrd="1" presId="urn:microsoft.com/office/officeart/2005/8/layout/cycle4#1"/>
    <dgm:cxn modelId="{6DB7DA86-CA89-4EC7-B31A-4662DAF013D3}" srcId="{858AB47F-FC7C-4845-8AB3-A6CADA94230C}" destId="{AAAA7BF0-F201-4BCA-BC11-891048845C72}" srcOrd="1" destOrd="0" parTransId="{636C3CAA-10C5-4A99-93F9-7D51438E4C8F}" sibTransId="{E45F7867-145A-4F20-848A-94A3839C71D0}"/>
    <dgm:cxn modelId="{AE05A0CB-8D04-4BFB-A54D-E0F63FC4ADFC}" type="presOf" srcId="{68E58764-5B97-4CAA-BF02-6C3CCA6C6E9F}" destId="{D56B16F2-04E3-42D0-B452-BB357A764373}" srcOrd="1" destOrd="2" presId="urn:microsoft.com/office/officeart/2005/8/layout/cycle4#1"/>
    <dgm:cxn modelId="{ABA446A7-A87A-43DA-81C9-CB8A1A5F1413}" srcId="{8F306E86-7351-49ED-A3A5-A469E7326BCA}" destId="{735E878C-8693-4F21-A26F-CBED6EC80F21}" srcOrd="2" destOrd="0" parTransId="{129319C0-3564-426B-879C-D6B0F672870F}" sibTransId="{4D264AAF-A032-43D3-86AF-3CD25CB798D0}"/>
    <dgm:cxn modelId="{4DD5FCDD-4D5E-4618-84F2-267556E9808F}" type="presOf" srcId="{858AB47F-FC7C-4845-8AB3-A6CADA94230C}" destId="{E6037FD5-BDE3-4875-8674-77B6552B0046}" srcOrd="0" destOrd="0" presId="urn:microsoft.com/office/officeart/2005/8/layout/cycle4#1"/>
    <dgm:cxn modelId="{58CEC901-36F2-4249-A827-C33F122EE349}" type="presOf" srcId="{83A6A201-F98C-4F9F-86B8-27F5945FBC4F}" destId="{A9ACA170-2948-4BE7-AF5A-5C8F4391C321}" srcOrd="1" destOrd="1" presId="urn:microsoft.com/office/officeart/2005/8/layout/cycle4#1"/>
    <dgm:cxn modelId="{C54D6B73-3E66-47D6-8627-0134A2CDF68B}" type="presOf" srcId="{735E878C-8693-4F21-A26F-CBED6EC80F21}" destId="{78D9D375-A967-4E1C-B72B-B29949A9FA08}" srcOrd="0" destOrd="0" presId="urn:microsoft.com/office/officeart/2005/8/layout/cycle4#1"/>
    <dgm:cxn modelId="{AB605AA8-4922-44DA-8A46-5043410F5F61}" type="presOf" srcId="{2982C488-C9DD-4AF5-A792-E207E9314659}" destId="{7F3F61FE-5500-4B1D-B9BD-AEEDC2ECAB6C}" srcOrd="0" destOrd="4" presId="urn:microsoft.com/office/officeart/2005/8/layout/cycle4#1"/>
    <dgm:cxn modelId="{FA65B030-5BF0-4044-908C-15EF2068B716}" srcId="{735E878C-8693-4F21-A26F-CBED6EC80F21}" destId="{68E58764-5B97-4CAA-BF02-6C3CCA6C6E9F}" srcOrd="2" destOrd="0" parTransId="{69972D3F-BA40-4262-83DF-FBB8E0EB12B2}" sibTransId="{75FD3E96-933B-459D-9BDF-435123156B39}"/>
    <dgm:cxn modelId="{19D7AB4F-341B-42D5-983B-960CDED0BA9B}" type="presOf" srcId="{FD74005C-B39F-4820-A0BB-CBD9CB0F6077}" destId="{7F3F61FE-5500-4B1D-B9BD-AEEDC2ECAB6C}" srcOrd="0" destOrd="2" presId="urn:microsoft.com/office/officeart/2005/8/layout/cycle4#1"/>
    <dgm:cxn modelId="{C55786B6-A674-44E0-AD98-15CFE6B62F8F}" type="presOf" srcId="{68E58764-5B97-4CAA-BF02-6C3CCA6C6E9F}" destId="{6B3CFA1A-45FE-44D6-A01B-3BBD95822038}" srcOrd="0" destOrd="2" presId="urn:microsoft.com/office/officeart/2005/8/layout/cycle4#1"/>
    <dgm:cxn modelId="{2349507D-C483-4302-A2FB-68DB8FA98C74}" srcId="{858AB47F-FC7C-4845-8AB3-A6CADA94230C}" destId="{ED1CBB08-1284-45EB-8AF8-2F6F92D3DE1B}" srcOrd="0" destOrd="0" parTransId="{08CFF547-D35E-4AF4-A2A2-E86271B7EF05}" sibTransId="{791738B9-0661-4E20-9324-1E9EA22FBBA1}"/>
    <dgm:cxn modelId="{C66440EA-E7CB-44B8-84AB-C4B7F13E95B7}" srcId="{858AB47F-FC7C-4845-8AB3-A6CADA94230C}" destId="{FDC2F3DD-40D1-4230-9281-9B6B19150C81}" srcOrd="3" destOrd="0" parTransId="{D3120D22-5AE8-4C83-9778-0A7609E33B3B}" sibTransId="{317F3919-EB42-43F8-8EB6-AC726AC0C7A5}"/>
    <dgm:cxn modelId="{999A66F6-2B36-49A7-8035-F68BED4F9297}" type="presOf" srcId="{A6ED3B53-D464-4360-8889-04C589A07765}" destId="{2F8E89E4-C33D-4A8C-B20D-014442B56F5B}" srcOrd="0" destOrd="0" presId="urn:microsoft.com/office/officeart/2005/8/layout/cycle4#1"/>
    <dgm:cxn modelId="{4A145ABC-A3BB-4C00-964C-C2EF64E39126}" type="presOf" srcId="{FDC2F3DD-40D1-4230-9281-9B6B19150C81}" destId="{7F3F61FE-5500-4B1D-B9BD-AEEDC2ECAB6C}" srcOrd="0" destOrd="3" presId="urn:microsoft.com/office/officeart/2005/8/layout/cycle4#1"/>
    <dgm:cxn modelId="{162E31B0-D869-4E7D-9874-74F622C40ABB}" srcId="{8F306E86-7351-49ED-A3A5-A469E7326BCA}" destId="{858AB47F-FC7C-4845-8AB3-A6CADA94230C}" srcOrd="0" destOrd="0" parTransId="{867A9261-14B1-4A11-AD4C-FD51C73C6782}" sibTransId="{5EB116CE-EBFE-481B-B7F3-A98A4474AB2E}"/>
    <dgm:cxn modelId="{6F3E19D3-473D-44EC-8005-8D0AE3DDBCA9}" srcId="{4D82FD0A-3F53-4F06-8553-78D904DB28A3}" destId="{ED89BE08-5B5B-42CA-A036-DF30B6730870}" srcOrd="0" destOrd="0" parTransId="{D7DAA6C2-A5DC-4A02-B679-136A87A2AF51}" sibTransId="{415C5CCD-632A-4CC1-9E44-647FCBAD4008}"/>
    <dgm:cxn modelId="{C608A2E7-93CE-40DC-8F3A-A930A3D9C90D}" srcId="{8F306E86-7351-49ED-A3A5-A469E7326BCA}" destId="{4D82FD0A-3F53-4F06-8553-78D904DB28A3}" srcOrd="3" destOrd="0" parTransId="{FE0BE971-AB2C-4443-95EE-23BF504B9503}" sibTransId="{7A0393C8-B1D0-4728-8928-F599012BA645}"/>
    <dgm:cxn modelId="{CDFAE0BF-CE32-42D1-9D52-11D5C2A7E306}" type="presOf" srcId="{ED89BE08-5B5B-42CA-A036-DF30B6730870}" destId="{919E8D9B-3ADC-4DDA-B0E4-ABA556E9FF71}" srcOrd="0" destOrd="0" presId="urn:microsoft.com/office/officeart/2005/8/layout/cycle4#1"/>
    <dgm:cxn modelId="{B5BD2F27-0FF1-4687-A768-A0DFCF76FE4B}" srcId="{858AB47F-FC7C-4845-8AB3-A6CADA94230C}" destId="{FD74005C-B39F-4820-A0BB-CBD9CB0F6077}" srcOrd="2" destOrd="0" parTransId="{73F0C0DF-1FD5-47AD-8890-7F95D2DD265C}" sibTransId="{EBDC67A3-5A8E-46CD-BC93-C5175BF9C69B}"/>
    <dgm:cxn modelId="{C564EFE3-ED80-46AA-A690-4ACC987DE89D}" type="presOf" srcId="{CB6C5757-968C-4C01-9CBC-00DC238A2E9D}" destId="{B49F2B6A-43A4-4687-B0A9-82621382F9D3}" srcOrd="1" destOrd="2" presId="urn:microsoft.com/office/officeart/2005/8/layout/cycle4#1"/>
    <dgm:cxn modelId="{E56D6358-078B-4CB0-88AD-99A2E7DF6DC6}" srcId="{4D82FD0A-3F53-4F06-8553-78D904DB28A3}" destId="{763BCFED-559C-42FC-82CA-EC97E85BBF8C}" srcOrd="2" destOrd="0" parTransId="{E0D7762B-3820-413C-B888-1886E4CFFB2E}" sibTransId="{6FE4DDA9-C270-4F29-9B64-CFC7CFD50B9B}"/>
    <dgm:cxn modelId="{308A2F53-A98D-4648-B976-D1F9EB24C625}" type="presOf" srcId="{FDC2F3DD-40D1-4230-9281-9B6B19150C81}" destId="{6168CBD1-D42D-4269-B87E-04395C1AF49F}" srcOrd="1" destOrd="3" presId="urn:microsoft.com/office/officeart/2005/8/layout/cycle4#1"/>
    <dgm:cxn modelId="{571B1611-1319-458E-AE50-E0DFC9B981BA}" type="presOf" srcId="{5A0075C0-A50C-4E17-9FCD-D6A4ED998554}" destId="{2F8E89E4-C33D-4A8C-B20D-014442B56F5B}" srcOrd="0" destOrd="1" presId="urn:microsoft.com/office/officeart/2005/8/layout/cycle4#1"/>
    <dgm:cxn modelId="{AB62894F-C5BE-4EA3-B397-C4A280C1F2C1}" type="presOf" srcId="{763BCFED-559C-42FC-82CA-EC97E85BBF8C}" destId="{A9ACA170-2948-4BE7-AF5A-5C8F4391C321}" srcOrd="1" destOrd="2" presId="urn:microsoft.com/office/officeart/2005/8/layout/cycle4#1"/>
    <dgm:cxn modelId="{CEB7CB49-9AF8-4A56-8862-1EED25DBCA20}" type="presOf" srcId="{F29ADFBB-152E-4628-A136-538FCA4B45BA}" destId="{6B3CFA1A-45FE-44D6-A01B-3BBD95822038}" srcOrd="0" destOrd="0" presId="urn:microsoft.com/office/officeart/2005/8/layout/cycle4#1"/>
    <dgm:cxn modelId="{FB9BFD41-F751-472B-9A05-352BDC5E37B5}" type="presOf" srcId="{86FEC4C9-0793-4D9F-AFCB-A754848208A4}" destId="{E0527219-FB3F-4958-99FB-D25B5C91A4C2}" srcOrd="0" destOrd="0" presId="urn:microsoft.com/office/officeart/2005/8/layout/cycle4#1"/>
    <dgm:cxn modelId="{906AF587-9C56-4EFF-8AE0-2110435A4029}" srcId="{86FEC4C9-0793-4D9F-AFCB-A754848208A4}" destId="{A6ED3B53-D464-4360-8889-04C589A07765}" srcOrd="0" destOrd="0" parTransId="{F4C6B44C-5440-4358-9A77-798BC660640B}" sibTransId="{DACFAA0B-8B07-4462-8A8C-5615917C3C68}"/>
    <dgm:cxn modelId="{083C008E-A05F-419F-B434-321C741550AA}" type="presOf" srcId="{763BCFED-559C-42FC-82CA-EC97E85BBF8C}" destId="{919E8D9B-3ADC-4DDA-B0E4-ABA556E9FF71}" srcOrd="0" destOrd="2" presId="urn:microsoft.com/office/officeart/2005/8/layout/cycle4#1"/>
    <dgm:cxn modelId="{E637474B-A79A-41BF-8EDA-B561C8FD5AE5}" type="presOf" srcId="{AAAA7BF0-F201-4BCA-BC11-891048845C72}" destId="{6168CBD1-D42D-4269-B87E-04395C1AF49F}" srcOrd="1" destOrd="1" presId="urn:microsoft.com/office/officeart/2005/8/layout/cycle4#1"/>
    <dgm:cxn modelId="{5F9849B7-3D22-4495-9C34-A3A5B000AD8B}" type="presOf" srcId="{AAAA7BF0-F201-4BCA-BC11-891048845C72}" destId="{7F3F61FE-5500-4B1D-B9BD-AEEDC2ECAB6C}" srcOrd="0" destOrd="1" presId="urn:microsoft.com/office/officeart/2005/8/layout/cycle4#1"/>
    <dgm:cxn modelId="{DD766742-9E6C-49B7-86F3-D0F86A4BF68F}" type="presOf" srcId="{FD74005C-B39F-4820-A0BB-CBD9CB0F6077}" destId="{6168CBD1-D42D-4269-B87E-04395C1AF49F}" srcOrd="1" destOrd="2" presId="urn:microsoft.com/office/officeart/2005/8/layout/cycle4#1"/>
    <dgm:cxn modelId="{4FFA0D0B-3A91-461A-B68C-A3A88BF29D80}" srcId="{735E878C-8693-4F21-A26F-CBED6EC80F21}" destId="{F29ADFBB-152E-4628-A136-538FCA4B45BA}" srcOrd="0" destOrd="0" parTransId="{A72E051F-A26E-48FD-BF24-88BC96984715}" sibTransId="{E34D1779-5DCD-40F5-928B-84A630D2E7AB}"/>
    <dgm:cxn modelId="{1CC1A4B3-9AE6-431E-BFC9-2D5740663236}" type="presOf" srcId="{8F306E86-7351-49ED-A3A5-A469E7326BCA}" destId="{76D854E0-CEEF-47B5-95A4-B4457C69DEA9}" srcOrd="0" destOrd="0" presId="urn:microsoft.com/office/officeart/2005/8/layout/cycle4#1"/>
    <dgm:cxn modelId="{73653B1C-9A82-4C8F-ADE5-F3E0D18131A2}" srcId="{858AB47F-FC7C-4845-8AB3-A6CADA94230C}" destId="{2982C488-C9DD-4AF5-A792-E207E9314659}" srcOrd="4" destOrd="0" parTransId="{32437E51-D610-41E7-B234-130936643832}" sibTransId="{48681B48-5C4F-4F88-B01F-0D561EEDBDA9}"/>
    <dgm:cxn modelId="{E81E4E4C-1D5B-444E-9905-4CB69FA5A387}" srcId="{86FEC4C9-0793-4D9F-AFCB-A754848208A4}" destId="{CB6C5757-968C-4C01-9CBC-00DC238A2E9D}" srcOrd="2" destOrd="0" parTransId="{6A25CB96-22EC-432A-AAB9-C523A5702590}" sibTransId="{3656BA31-C87A-4CC8-9369-7AF326973FE1}"/>
    <dgm:cxn modelId="{A9DFDAB0-9ADC-4496-8796-F9AF0DCFA092}" type="presOf" srcId="{A6ED3B53-D464-4360-8889-04C589A07765}" destId="{B49F2B6A-43A4-4687-B0A9-82621382F9D3}" srcOrd="1" destOrd="0" presId="urn:microsoft.com/office/officeart/2005/8/layout/cycle4#1"/>
    <dgm:cxn modelId="{2E12BFD5-C0D5-4A3A-8CBD-D451A716A08B}" srcId="{4D82FD0A-3F53-4F06-8553-78D904DB28A3}" destId="{83A6A201-F98C-4F9F-86B8-27F5945FBC4F}" srcOrd="1" destOrd="0" parTransId="{03FAE9A2-909C-47B4-8C36-5B8FAE39164B}" sibTransId="{4360BDA2-2F72-4A39-921C-7C40ED8C46BE}"/>
    <dgm:cxn modelId="{F6E8A087-1364-4E01-B6A4-A2D7E726AC74}" srcId="{735E878C-8693-4F21-A26F-CBED6EC80F21}" destId="{13A3AFE7-E1F4-4E5F-8979-3C1610198440}" srcOrd="1" destOrd="0" parTransId="{6923A114-F373-4A0F-840C-4ED50A8A330B}" sibTransId="{EC0B0589-3688-4988-B04D-9FF3E4A02DC6}"/>
    <dgm:cxn modelId="{074CA37A-743D-4AA1-8F8D-28A0FDC03798}" type="presOf" srcId="{4D82FD0A-3F53-4F06-8553-78D904DB28A3}" destId="{1129BADC-5AC9-4D28-AF14-BA74CA320389}" srcOrd="0" destOrd="0" presId="urn:microsoft.com/office/officeart/2005/8/layout/cycle4#1"/>
    <dgm:cxn modelId="{BE9CDAFF-5BFA-42B2-8F53-7B8A2B1D721A}" type="presOf" srcId="{ED1CBB08-1284-45EB-8AF8-2F6F92D3DE1B}" destId="{7F3F61FE-5500-4B1D-B9BD-AEEDC2ECAB6C}" srcOrd="0" destOrd="0" presId="urn:microsoft.com/office/officeart/2005/8/layout/cycle4#1"/>
    <dgm:cxn modelId="{08DED2B7-576D-449B-B547-E7CD50172220}" type="presOf" srcId="{ED1CBB08-1284-45EB-8AF8-2F6F92D3DE1B}" destId="{6168CBD1-D42D-4269-B87E-04395C1AF49F}" srcOrd="1" destOrd="0" presId="urn:microsoft.com/office/officeart/2005/8/layout/cycle4#1"/>
    <dgm:cxn modelId="{902CD2E0-82AD-4AAB-B81B-C9BD77814503}" type="presOf" srcId="{F29ADFBB-152E-4628-A136-538FCA4B45BA}" destId="{D56B16F2-04E3-42D0-B452-BB357A764373}" srcOrd="1" destOrd="0" presId="urn:microsoft.com/office/officeart/2005/8/layout/cycle4#1"/>
    <dgm:cxn modelId="{6B6A3ECC-ECCE-4E91-BF6D-3877A5FE09D1}" type="presOf" srcId="{2982C488-C9DD-4AF5-A792-E207E9314659}" destId="{6168CBD1-D42D-4269-B87E-04395C1AF49F}" srcOrd="1" destOrd="4" presId="urn:microsoft.com/office/officeart/2005/8/layout/cycle4#1"/>
    <dgm:cxn modelId="{6EDD7EFF-E9BC-4AE0-9881-42F6DE02B511}" type="presOf" srcId="{CB6C5757-968C-4C01-9CBC-00DC238A2E9D}" destId="{2F8E89E4-C33D-4A8C-B20D-014442B56F5B}" srcOrd="0" destOrd="2" presId="urn:microsoft.com/office/officeart/2005/8/layout/cycle4#1"/>
    <dgm:cxn modelId="{4E87652D-195D-47EF-BCFE-81E44A7AE530}" srcId="{86FEC4C9-0793-4D9F-AFCB-A754848208A4}" destId="{5A0075C0-A50C-4E17-9FCD-D6A4ED998554}" srcOrd="1" destOrd="0" parTransId="{B8EA0FA3-4481-4347-B5A9-D2DFD7713C91}" sibTransId="{6C787B68-E580-4C64-A63E-27A28C506D10}"/>
    <dgm:cxn modelId="{52EB152F-7DED-4DF1-B2CF-903F2F2128A5}" srcId="{8F306E86-7351-49ED-A3A5-A469E7326BCA}" destId="{86FEC4C9-0793-4D9F-AFCB-A754848208A4}" srcOrd="1" destOrd="0" parTransId="{966F910C-8FE4-40B7-969F-401ACC9FB22C}" sibTransId="{BB7E9E3E-9812-4CC0-A897-2C17A6A785D9}"/>
    <dgm:cxn modelId="{483863EF-EE49-49AB-BCA6-C3AEABB64201}" type="presOf" srcId="{13A3AFE7-E1F4-4E5F-8979-3C1610198440}" destId="{6B3CFA1A-45FE-44D6-A01B-3BBD95822038}" srcOrd="0" destOrd="1" presId="urn:microsoft.com/office/officeart/2005/8/layout/cycle4#1"/>
    <dgm:cxn modelId="{2085B96F-D47B-47EE-BB92-9EBB06BEDA3E}" type="presOf" srcId="{ED89BE08-5B5B-42CA-A036-DF30B6730870}" destId="{A9ACA170-2948-4BE7-AF5A-5C8F4391C321}" srcOrd="1" destOrd="0" presId="urn:microsoft.com/office/officeart/2005/8/layout/cycle4#1"/>
    <dgm:cxn modelId="{DD89689C-94E4-45D7-B3AD-3BF9CB24836C}" type="presParOf" srcId="{76D854E0-CEEF-47B5-95A4-B4457C69DEA9}" destId="{2210D56A-E89A-4E58-B1F2-D29EF2D0F6C3}" srcOrd="0" destOrd="0" presId="urn:microsoft.com/office/officeart/2005/8/layout/cycle4#1"/>
    <dgm:cxn modelId="{0827F157-45AA-498E-B891-9DC41B3FCD4A}" type="presParOf" srcId="{2210D56A-E89A-4E58-B1F2-D29EF2D0F6C3}" destId="{32F9037B-C6DE-4329-9CA5-C9380EFD27DD}" srcOrd="0" destOrd="0" presId="urn:microsoft.com/office/officeart/2005/8/layout/cycle4#1"/>
    <dgm:cxn modelId="{1199EB0A-6CBF-4E78-B634-9589B7997AB5}" type="presParOf" srcId="{32F9037B-C6DE-4329-9CA5-C9380EFD27DD}" destId="{7F3F61FE-5500-4B1D-B9BD-AEEDC2ECAB6C}" srcOrd="0" destOrd="0" presId="urn:microsoft.com/office/officeart/2005/8/layout/cycle4#1"/>
    <dgm:cxn modelId="{18624F7E-198F-4E4C-BD56-4F7E87721EDD}" type="presParOf" srcId="{32F9037B-C6DE-4329-9CA5-C9380EFD27DD}" destId="{6168CBD1-D42D-4269-B87E-04395C1AF49F}" srcOrd="1" destOrd="0" presId="urn:microsoft.com/office/officeart/2005/8/layout/cycle4#1"/>
    <dgm:cxn modelId="{FC367F04-DC9F-47C5-AD91-15FFE13E36BA}" type="presParOf" srcId="{2210D56A-E89A-4E58-B1F2-D29EF2D0F6C3}" destId="{1AD49B59-7786-4748-9C7A-ACAFB5EC3715}" srcOrd="1" destOrd="0" presId="urn:microsoft.com/office/officeart/2005/8/layout/cycle4#1"/>
    <dgm:cxn modelId="{7232A985-B939-4985-9EC5-82973EB22C89}" type="presParOf" srcId="{1AD49B59-7786-4748-9C7A-ACAFB5EC3715}" destId="{2F8E89E4-C33D-4A8C-B20D-014442B56F5B}" srcOrd="0" destOrd="0" presId="urn:microsoft.com/office/officeart/2005/8/layout/cycle4#1"/>
    <dgm:cxn modelId="{377135A7-05B9-4B2A-AA32-30E883BDFEF2}" type="presParOf" srcId="{1AD49B59-7786-4748-9C7A-ACAFB5EC3715}" destId="{B49F2B6A-43A4-4687-B0A9-82621382F9D3}" srcOrd="1" destOrd="0" presId="urn:microsoft.com/office/officeart/2005/8/layout/cycle4#1"/>
    <dgm:cxn modelId="{F426F8D5-A53C-4A91-9B87-1CCA434F8EF3}" type="presParOf" srcId="{2210D56A-E89A-4E58-B1F2-D29EF2D0F6C3}" destId="{6697A356-92F7-4B5A-BF1B-4AF4ED4C0AB2}" srcOrd="2" destOrd="0" presId="urn:microsoft.com/office/officeart/2005/8/layout/cycle4#1"/>
    <dgm:cxn modelId="{1E1D4EEB-4ABE-44C7-9153-0081A483C177}" type="presParOf" srcId="{6697A356-92F7-4B5A-BF1B-4AF4ED4C0AB2}" destId="{6B3CFA1A-45FE-44D6-A01B-3BBD95822038}" srcOrd="0" destOrd="0" presId="urn:microsoft.com/office/officeart/2005/8/layout/cycle4#1"/>
    <dgm:cxn modelId="{BE540421-0AAE-4BF2-8721-ED63E26D2C28}" type="presParOf" srcId="{6697A356-92F7-4B5A-BF1B-4AF4ED4C0AB2}" destId="{D56B16F2-04E3-42D0-B452-BB357A764373}" srcOrd="1" destOrd="0" presId="urn:microsoft.com/office/officeart/2005/8/layout/cycle4#1"/>
    <dgm:cxn modelId="{87AC137F-D695-4BE6-A636-80087CDA571E}" type="presParOf" srcId="{2210D56A-E89A-4E58-B1F2-D29EF2D0F6C3}" destId="{1E07D9B8-F2EF-4B7C-A718-E3A02637098C}" srcOrd="3" destOrd="0" presId="urn:microsoft.com/office/officeart/2005/8/layout/cycle4#1"/>
    <dgm:cxn modelId="{50CCEC66-1FAA-47F9-B4E5-6D8AF2DD6E40}" type="presParOf" srcId="{1E07D9B8-F2EF-4B7C-A718-E3A02637098C}" destId="{919E8D9B-3ADC-4DDA-B0E4-ABA556E9FF71}" srcOrd="0" destOrd="0" presId="urn:microsoft.com/office/officeart/2005/8/layout/cycle4#1"/>
    <dgm:cxn modelId="{4B2690F1-6AB5-4CD5-A3F3-3B316DF99243}" type="presParOf" srcId="{1E07D9B8-F2EF-4B7C-A718-E3A02637098C}" destId="{A9ACA170-2948-4BE7-AF5A-5C8F4391C321}" srcOrd="1" destOrd="0" presId="urn:microsoft.com/office/officeart/2005/8/layout/cycle4#1"/>
    <dgm:cxn modelId="{D968F24F-97EC-42D3-A3EA-35843CA51FFE}" type="presParOf" srcId="{2210D56A-E89A-4E58-B1F2-D29EF2D0F6C3}" destId="{A31260CE-EB24-4792-8BD6-2362DC53B11F}" srcOrd="4" destOrd="0" presId="urn:microsoft.com/office/officeart/2005/8/layout/cycle4#1"/>
    <dgm:cxn modelId="{0556071C-24AA-442D-B611-D8CBE5C27BAD}" type="presParOf" srcId="{76D854E0-CEEF-47B5-95A4-B4457C69DEA9}" destId="{9AB14324-89DC-4B62-B086-6DB36DC4B44A}" srcOrd="1" destOrd="0" presId="urn:microsoft.com/office/officeart/2005/8/layout/cycle4#1"/>
    <dgm:cxn modelId="{C3D4DA38-1DFD-424F-B11D-69A8E112E42B}" type="presParOf" srcId="{9AB14324-89DC-4B62-B086-6DB36DC4B44A}" destId="{E6037FD5-BDE3-4875-8674-77B6552B0046}" srcOrd="0" destOrd="0" presId="urn:microsoft.com/office/officeart/2005/8/layout/cycle4#1"/>
    <dgm:cxn modelId="{0148ECD4-E37D-4DE0-A97D-32C72A1F4B0B}" type="presParOf" srcId="{9AB14324-89DC-4B62-B086-6DB36DC4B44A}" destId="{E0527219-FB3F-4958-99FB-D25B5C91A4C2}" srcOrd="1" destOrd="0" presId="urn:microsoft.com/office/officeart/2005/8/layout/cycle4#1"/>
    <dgm:cxn modelId="{136E14ED-2926-49DD-B66A-E06FE9CE1684}" type="presParOf" srcId="{9AB14324-89DC-4B62-B086-6DB36DC4B44A}" destId="{78D9D375-A967-4E1C-B72B-B29949A9FA08}" srcOrd="2" destOrd="0" presId="urn:microsoft.com/office/officeart/2005/8/layout/cycle4#1"/>
    <dgm:cxn modelId="{F18AAE55-5622-414F-B74C-3C5000E45DEF}" type="presParOf" srcId="{9AB14324-89DC-4B62-B086-6DB36DC4B44A}" destId="{1129BADC-5AC9-4D28-AF14-BA74CA320389}" srcOrd="3" destOrd="0" presId="urn:microsoft.com/office/officeart/2005/8/layout/cycle4#1"/>
    <dgm:cxn modelId="{9788C6D5-CEB9-4000-81EE-9BE34FB63AA5}" type="presParOf" srcId="{9AB14324-89DC-4B62-B086-6DB36DC4B44A}" destId="{0EBBDDF3-ACD5-4E76-8448-87892A830F14}" srcOrd="4" destOrd="0" presId="urn:microsoft.com/office/officeart/2005/8/layout/cycle4#1"/>
    <dgm:cxn modelId="{8F51EB5B-5039-4256-A68D-B9DF089176C6}" type="presParOf" srcId="{76D854E0-CEEF-47B5-95A4-B4457C69DEA9}" destId="{B836F7E4-26C2-4D21-987B-D783DD561FFB}" srcOrd="2" destOrd="0" presId="urn:microsoft.com/office/officeart/2005/8/layout/cycle4#1"/>
    <dgm:cxn modelId="{57422B48-8D06-413B-9FC8-46252764E7FD}" type="presParOf" srcId="{76D854E0-CEEF-47B5-95A4-B4457C69DEA9}" destId="{2F19B235-D790-4651-8272-CE579FE86A2C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27E04B-B472-469E-819A-08C827526A33}">
      <dsp:nvSpPr>
        <dsp:cNvPr id="0" name=""/>
        <dsp:cNvSpPr/>
      </dsp:nvSpPr>
      <dsp:spPr>
        <a:xfrm>
          <a:off x="-6122738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553251-FFEA-4CF2-ACDB-E8D48FA4D87E}">
      <dsp:nvSpPr>
        <dsp:cNvPr id="0" name=""/>
        <dsp:cNvSpPr/>
      </dsp:nvSpPr>
      <dsp:spPr>
        <a:xfrm>
          <a:off x="380119" y="246332"/>
          <a:ext cx="7675541" cy="492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881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Début du délire</a:t>
          </a:r>
          <a:endParaRPr lang="fr-FR" sz="2500" kern="1200" dirty="0"/>
        </a:p>
      </dsp:txBody>
      <dsp:txXfrm>
        <a:off x="380119" y="246332"/>
        <a:ext cx="7675541" cy="492448"/>
      </dsp:txXfrm>
    </dsp:sp>
    <dsp:sp modelId="{15DAFEF2-5D5E-4524-9AD8-2229A499B55D}">
      <dsp:nvSpPr>
        <dsp:cNvPr id="0" name=""/>
        <dsp:cNvSpPr/>
      </dsp:nvSpPr>
      <dsp:spPr>
        <a:xfrm>
          <a:off x="72339" y="184776"/>
          <a:ext cx="615560" cy="615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1408E3-1D0C-4CB8-9B74-3A51D35A92D3}">
      <dsp:nvSpPr>
        <dsp:cNvPr id="0" name=""/>
        <dsp:cNvSpPr/>
      </dsp:nvSpPr>
      <dsp:spPr>
        <a:xfrm>
          <a:off x="826075" y="985438"/>
          <a:ext cx="7229585" cy="492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881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Les thèmes</a:t>
          </a:r>
          <a:endParaRPr lang="fr-FR" sz="2500" kern="1200" dirty="0"/>
        </a:p>
      </dsp:txBody>
      <dsp:txXfrm>
        <a:off x="826075" y="985438"/>
        <a:ext cx="7229585" cy="492448"/>
      </dsp:txXfrm>
    </dsp:sp>
    <dsp:sp modelId="{732D61E0-3609-49C0-AD5D-2EA2283F90FE}">
      <dsp:nvSpPr>
        <dsp:cNvPr id="0" name=""/>
        <dsp:cNvSpPr/>
      </dsp:nvSpPr>
      <dsp:spPr>
        <a:xfrm>
          <a:off x="518295" y="923882"/>
          <a:ext cx="615560" cy="615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EF625B-BBB6-481A-A105-212ED77261B3}">
      <dsp:nvSpPr>
        <dsp:cNvPr id="0" name=""/>
        <dsp:cNvSpPr/>
      </dsp:nvSpPr>
      <dsp:spPr>
        <a:xfrm>
          <a:off x="1070457" y="1724003"/>
          <a:ext cx="6985203" cy="492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881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Les mécanismes</a:t>
          </a:r>
          <a:endParaRPr lang="fr-FR" sz="2500" kern="1200" dirty="0"/>
        </a:p>
      </dsp:txBody>
      <dsp:txXfrm>
        <a:off x="1070457" y="1724003"/>
        <a:ext cx="6985203" cy="492448"/>
      </dsp:txXfrm>
    </dsp:sp>
    <dsp:sp modelId="{CE66947F-878A-44D9-8286-C31BEADDD0ED}">
      <dsp:nvSpPr>
        <dsp:cNvPr id="0" name=""/>
        <dsp:cNvSpPr/>
      </dsp:nvSpPr>
      <dsp:spPr>
        <a:xfrm>
          <a:off x="762677" y="1662447"/>
          <a:ext cx="615560" cy="615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1DB101-2088-4800-8066-FFDED703537A}">
      <dsp:nvSpPr>
        <dsp:cNvPr id="0" name=""/>
        <dsp:cNvSpPr/>
      </dsp:nvSpPr>
      <dsp:spPr>
        <a:xfrm>
          <a:off x="1148486" y="2463109"/>
          <a:ext cx="6907174" cy="492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881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Le degré d’adhésion</a:t>
          </a:r>
          <a:endParaRPr lang="fr-FR" sz="2500" kern="1200" dirty="0"/>
        </a:p>
      </dsp:txBody>
      <dsp:txXfrm>
        <a:off x="1148486" y="2463109"/>
        <a:ext cx="6907174" cy="492448"/>
      </dsp:txXfrm>
    </dsp:sp>
    <dsp:sp modelId="{6B5CF9E7-33C1-4783-9EEE-0AF8D12B44D1}">
      <dsp:nvSpPr>
        <dsp:cNvPr id="0" name=""/>
        <dsp:cNvSpPr/>
      </dsp:nvSpPr>
      <dsp:spPr>
        <a:xfrm>
          <a:off x="840706" y="2401553"/>
          <a:ext cx="615560" cy="615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C0B303-8C69-40A9-8BE1-50EAC6E01AE1}">
      <dsp:nvSpPr>
        <dsp:cNvPr id="0" name=""/>
        <dsp:cNvSpPr/>
      </dsp:nvSpPr>
      <dsp:spPr>
        <a:xfrm>
          <a:off x="1070457" y="3202215"/>
          <a:ext cx="6985203" cy="492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881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Le degré de systématisation</a:t>
          </a:r>
          <a:endParaRPr lang="fr-FR" sz="2500" kern="1200" dirty="0"/>
        </a:p>
      </dsp:txBody>
      <dsp:txXfrm>
        <a:off x="1070457" y="3202215"/>
        <a:ext cx="6985203" cy="492448"/>
      </dsp:txXfrm>
    </dsp:sp>
    <dsp:sp modelId="{6FC1DB0F-9CD9-460A-A683-32FDCD3F83BD}">
      <dsp:nvSpPr>
        <dsp:cNvPr id="0" name=""/>
        <dsp:cNvSpPr/>
      </dsp:nvSpPr>
      <dsp:spPr>
        <a:xfrm>
          <a:off x="762677" y="3140659"/>
          <a:ext cx="615560" cy="615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3596DA-9CAD-45BB-9237-BFACBFD4E734}">
      <dsp:nvSpPr>
        <dsp:cNvPr id="0" name=""/>
        <dsp:cNvSpPr/>
      </dsp:nvSpPr>
      <dsp:spPr>
        <a:xfrm>
          <a:off x="826075" y="3940779"/>
          <a:ext cx="7229585" cy="492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881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L’extension</a:t>
          </a:r>
          <a:endParaRPr lang="fr-FR" sz="2500" kern="1200" dirty="0"/>
        </a:p>
      </dsp:txBody>
      <dsp:txXfrm>
        <a:off x="826075" y="3940779"/>
        <a:ext cx="7229585" cy="492448"/>
      </dsp:txXfrm>
    </dsp:sp>
    <dsp:sp modelId="{D1085FDF-C0AB-4C69-AF11-1D3C39909749}">
      <dsp:nvSpPr>
        <dsp:cNvPr id="0" name=""/>
        <dsp:cNvSpPr/>
      </dsp:nvSpPr>
      <dsp:spPr>
        <a:xfrm>
          <a:off x="518295" y="3879223"/>
          <a:ext cx="615560" cy="615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CCE30-21F4-467B-91B3-C1789B229343}">
      <dsp:nvSpPr>
        <dsp:cNvPr id="0" name=""/>
        <dsp:cNvSpPr/>
      </dsp:nvSpPr>
      <dsp:spPr>
        <a:xfrm>
          <a:off x="380119" y="4679885"/>
          <a:ext cx="7675541" cy="492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0881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Participation émotionnelle</a:t>
          </a:r>
          <a:endParaRPr lang="fr-FR" sz="2500" kern="1200" dirty="0"/>
        </a:p>
      </dsp:txBody>
      <dsp:txXfrm>
        <a:off x="380119" y="4679885"/>
        <a:ext cx="7675541" cy="492448"/>
      </dsp:txXfrm>
    </dsp:sp>
    <dsp:sp modelId="{D91B87FD-FACA-4785-A109-358495AB80CA}">
      <dsp:nvSpPr>
        <dsp:cNvPr id="0" name=""/>
        <dsp:cNvSpPr/>
      </dsp:nvSpPr>
      <dsp:spPr>
        <a:xfrm>
          <a:off x="72339" y="4618329"/>
          <a:ext cx="615560" cy="615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3CFA1A-45FE-44D6-A01B-3BBD95822038}">
      <dsp:nvSpPr>
        <dsp:cNvPr id="0" name=""/>
        <dsp:cNvSpPr/>
      </dsp:nvSpPr>
      <dsp:spPr>
        <a:xfrm>
          <a:off x="6328090" y="3931201"/>
          <a:ext cx="2855901" cy="18499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Grandeur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Richesse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Filiation…</a:t>
          </a:r>
          <a:endParaRPr lang="fr-FR" sz="2000" kern="1200" dirty="0"/>
        </a:p>
      </dsp:txBody>
      <dsp:txXfrm>
        <a:off x="7184861" y="4393695"/>
        <a:ext cx="1999131" cy="1387482"/>
      </dsp:txXfrm>
    </dsp:sp>
    <dsp:sp modelId="{919E8D9B-3ADC-4DDA-B0E4-ABA556E9FF71}">
      <dsp:nvSpPr>
        <dsp:cNvPr id="0" name=""/>
        <dsp:cNvSpPr/>
      </dsp:nvSpPr>
      <dsp:spPr>
        <a:xfrm>
          <a:off x="800581" y="3917344"/>
          <a:ext cx="3427881" cy="18499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Auto-culpabilité, indignité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Ruine, Damnation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Hypochondrie, négation d’organe</a:t>
          </a:r>
          <a:endParaRPr lang="fr-FR" sz="2000" kern="1200" dirty="0"/>
        </a:p>
      </dsp:txBody>
      <dsp:txXfrm>
        <a:off x="800581" y="4379838"/>
        <a:ext cx="2399517" cy="1387482"/>
      </dsp:txXfrm>
    </dsp:sp>
    <dsp:sp modelId="{2F8E89E4-C33D-4A8C-B20D-014442B56F5B}">
      <dsp:nvSpPr>
        <dsp:cNvPr id="0" name=""/>
        <dsp:cNvSpPr/>
      </dsp:nvSpPr>
      <dsp:spPr>
        <a:xfrm>
          <a:off x="6328090" y="0"/>
          <a:ext cx="2855901" cy="18499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Revendication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Jalousie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Érotomanie</a:t>
          </a:r>
          <a:endParaRPr lang="fr-FR" sz="2000" kern="1200" dirty="0"/>
        </a:p>
      </dsp:txBody>
      <dsp:txXfrm>
        <a:off x="7184861" y="0"/>
        <a:ext cx="1999131" cy="1387482"/>
      </dsp:txXfrm>
    </dsp:sp>
    <dsp:sp modelId="{7F3F61FE-5500-4B1D-B9BD-AEEDC2ECAB6C}">
      <dsp:nvSpPr>
        <dsp:cNvPr id="0" name=""/>
        <dsp:cNvSpPr/>
      </dsp:nvSpPr>
      <dsp:spPr>
        <a:xfrm>
          <a:off x="683517" y="0"/>
          <a:ext cx="3529609" cy="18499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Persécution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Influence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Référence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Filiation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Mystico-religieux</a:t>
          </a:r>
          <a:endParaRPr lang="fr-FR" sz="2000" kern="1200" dirty="0"/>
        </a:p>
      </dsp:txBody>
      <dsp:txXfrm>
        <a:off x="683517" y="0"/>
        <a:ext cx="2470726" cy="1387482"/>
      </dsp:txXfrm>
    </dsp:sp>
    <dsp:sp modelId="{E6037FD5-BDE3-4875-8674-77B6552B0046}">
      <dsp:nvSpPr>
        <dsp:cNvPr id="0" name=""/>
        <dsp:cNvSpPr/>
      </dsp:nvSpPr>
      <dsp:spPr>
        <a:xfrm>
          <a:off x="2696738" y="329527"/>
          <a:ext cx="2503250" cy="2503250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solidFill>
                <a:schemeClr val="tx1"/>
              </a:solidFill>
            </a:rPr>
            <a:t>schizophrénie</a:t>
          </a:r>
          <a:endParaRPr lang="fr-FR" sz="2400" kern="1200" dirty="0">
            <a:solidFill>
              <a:schemeClr val="tx1"/>
            </a:solidFill>
          </a:endParaRPr>
        </a:p>
      </dsp:txBody>
      <dsp:txXfrm>
        <a:off x="2696738" y="329527"/>
        <a:ext cx="2503250" cy="2503250"/>
      </dsp:txXfrm>
    </dsp:sp>
    <dsp:sp modelId="{E0527219-FB3F-4958-99FB-D25B5C91A4C2}">
      <dsp:nvSpPr>
        <dsp:cNvPr id="0" name=""/>
        <dsp:cNvSpPr/>
      </dsp:nvSpPr>
      <dsp:spPr>
        <a:xfrm rot="5400000">
          <a:off x="5315611" y="329527"/>
          <a:ext cx="2503250" cy="2503250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</a:rPr>
            <a:t>paranoïa</a:t>
          </a:r>
          <a:endParaRPr lang="fr-FR" sz="2500" kern="1200" dirty="0">
            <a:solidFill>
              <a:schemeClr val="tx1"/>
            </a:solidFill>
          </a:endParaRPr>
        </a:p>
      </dsp:txBody>
      <dsp:txXfrm rot="5400000">
        <a:off x="5315611" y="329527"/>
        <a:ext cx="2503250" cy="2503250"/>
      </dsp:txXfrm>
    </dsp:sp>
    <dsp:sp modelId="{78D9D375-A967-4E1C-B72B-B29949A9FA08}">
      <dsp:nvSpPr>
        <dsp:cNvPr id="0" name=""/>
        <dsp:cNvSpPr/>
      </dsp:nvSpPr>
      <dsp:spPr>
        <a:xfrm rot="10800000">
          <a:off x="5315611" y="2948400"/>
          <a:ext cx="2503250" cy="2503250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</a:rPr>
            <a:t>manie</a:t>
          </a:r>
          <a:endParaRPr lang="fr-FR" sz="2400" kern="1200" dirty="0">
            <a:solidFill>
              <a:schemeClr val="tx1"/>
            </a:solidFill>
          </a:endParaRPr>
        </a:p>
      </dsp:txBody>
      <dsp:txXfrm rot="10800000">
        <a:off x="5315611" y="2948400"/>
        <a:ext cx="2503250" cy="2503250"/>
      </dsp:txXfrm>
    </dsp:sp>
    <dsp:sp modelId="{1129BADC-5AC9-4D28-AF14-BA74CA320389}">
      <dsp:nvSpPr>
        <dsp:cNvPr id="0" name=""/>
        <dsp:cNvSpPr/>
      </dsp:nvSpPr>
      <dsp:spPr>
        <a:xfrm rot="16200000">
          <a:off x="2696738" y="2948400"/>
          <a:ext cx="2503250" cy="2503250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</a:rPr>
            <a:t>dépression</a:t>
          </a:r>
          <a:endParaRPr lang="fr-FR" sz="2500" kern="1200" dirty="0">
            <a:solidFill>
              <a:schemeClr val="tx1"/>
            </a:solidFill>
          </a:endParaRPr>
        </a:p>
      </dsp:txBody>
      <dsp:txXfrm rot="16200000">
        <a:off x="2696738" y="2948400"/>
        <a:ext cx="2503250" cy="2503250"/>
      </dsp:txXfrm>
    </dsp:sp>
    <dsp:sp modelId="{B836F7E4-26C2-4D21-987B-D783DD561FFB}">
      <dsp:nvSpPr>
        <dsp:cNvPr id="0" name=""/>
        <dsp:cNvSpPr/>
      </dsp:nvSpPr>
      <dsp:spPr>
        <a:xfrm>
          <a:off x="280955" y="2356634"/>
          <a:ext cx="864286" cy="751553"/>
        </a:xfrm>
        <a:prstGeom prst="circularArrow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19B235-D790-4651-8272-CE579FE86A2C}">
      <dsp:nvSpPr>
        <dsp:cNvPr id="0" name=""/>
        <dsp:cNvSpPr/>
      </dsp:nvSpPr>
      <dsp:spPr>
        <a:xfrm rot="10800000">
          <a:off x="280955" y="2372737"/>
          <a:ext cx="864286" cy="751553"/>
        </a:xfrm>
        <a:prstGeom prst="circularArrow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D7137-44EA-402F-A366-73A2ED648D93}" type="datetimeFigureOut">
              <a:rPr lang="fr-FR" smtClean="0"/>
              <a:pPr/>
              <a:t>02/02/2021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5AA00-928C-4BFC-B804-5D0F7409C2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55413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9AF9-8AC6-4FBD-82FE-CF86D2D4668B}" type="datetimeFigureOut">
              <a:rPr lang="fr-FR" smtClean="0"/>
              <a:pPr/>
              <a:t>02/02/2021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2E25-6393-4609-8426-A7C99938DA9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255064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9AF9-8AC6-4FBD-82FE-CF86D2D4668B}" type="datetimeFigureOut">
              <a:rPr lang="fr-FR" smtClean="0"/>
              <a:pPr/>
              <a:t>02/02/2021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2E25-6393-4609-8426-A7C99938DA9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606621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9AF9-8AC6-4FBD-82FE-CF86D2D4668B}" type="datetimeFigureOut">
              <a:rPr lang="fr-FR" smtClean="0"/>
              <a:pPr/>
              <a:t>02/02/2021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2E25-6393-4609-8426-A7C99938DA9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7489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9AF9-8AC6-4FBD-82FE-CF86D2D4668B}" type="datetimeFigureOut">
              <a:rPr lang="fr-FR" smtClean="0"/>
              <a:pPr/>
              <a:t>02/02/2021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2E25-6393-4609-8426-A7C99938DA9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47301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9AF9-8AC6-4FBD-82FE-CF86D2D4668B}" type="datetimeFigureOut">
              <a:rPr lang="fr-FR" smtClean="0"/>
              <a:pPr/>
              <a:t>02/02/2021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2E25-6393-4609-8426-A7C99938DA9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86079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9AF9-8AC6-4FBD-82FE-CF86D2D4668B}" type="datetimeFigureOut">
              <a:rPr lang="fr-FR" smtClean="0"/>
              <a:pPr/>
              <a:t>02/02/2021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2E25-6393-4609-8426-A7C99938DA9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231403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9AF9-8AC6-4FBD-82FE-CF86D2D4668B}" type="datetimeFigureOut">
              <a:rPr lang="fr-FR" smtClean="0"/>
              <a:pPr/>
              <a:t>02/02/2021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2E25-6393-4609-8426-A7C99938DA9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330213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9AF9-8AC6-4FBD-82FE-CF86D2D4668B}" type="datetimeFigureOut">
              <a:rPr lang="fr-FR" smtClean="0"/>
              <a:pPr/>
              <a:t>02/02/2021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2E25-6393-4609-8426-A7C99938DA9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773876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9AF9-8AC6-4FBD-82FE-CF86D2D4668B}" type="datetimeFigureOut">
              <a:rPr lang="fr-FR" smtClean="0"/>
              <a:pPr/>
              <a:t>02/02/2021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2E25-6393-4609-8426-A7C99938DA9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77941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9AF9-8AC6-4FBD-82FE-CF86D2D4668B}" type="datetimeFigureOut">
              <a:rPr lang="fr-FR" smtClean="0"/>
              <a:pPr/>
              <a:t>02/02/2021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2E25-6393-4609-8426-A7C99938DA9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220860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9AF9-8AC6-4FBD-82FE-CF86D2D4668B}" type="datetimeFigureOut">
              <a:rPr lang="fr-FR" smtClean="0"/>
              <a:pPr/>
              <a:t>02/02/2021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2E25-6393-4609-8426-A7C99938DA9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77562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D9AF9-8AC6-4FBD-82FE-CF86D2D4668B}" type="datetimeFigureOut">
              <a:rPr lang="fr-FR" smtClean="0"/>
              <a:pPr/>
              <a:t>02/02/2021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E2E25-6393-4609-8426-A7C99938DA9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146106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Syndrome délirant</a:t>
            </a:r>
            <a:endParaRPr lang="fr-FR" sz="8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Dr Laaraj Hicham</a:t>
            </a:r>
          </a:p>
          <a:p>
            <a:pPr>
              <a:defRPr/>
            </a:pPr>
            <a:r>
              <a:rPr lang="fr-FR" dirty="0"/>
              <a:t>Service de psychiatrie – CHU AGADIR</a:t>
            </a:r>
          </a:p>
        </p:txBody>
      </p:sp>
    </p:spTree>
    <p:extLst>
      <p:ext uri="{BB962C8B-B14F-4D97-AF65-F5344CB8AC3E}">
        <p14:creationId xmlns:p14="http://schemas.microsoft.com/office/powerpoint/2010/main" xmlns="" val="401549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12618"/>
            <a:ext cx="10515600" cy="5664345"/>
          </a:xfrm>
        </p:spPr>
        <p:txBody>
          <a:bodyPr>
            <a:normAutofit fontScale="92500" lnSpcReduction="20000"/>
          </a:bodyPr>
          <a:lstStyle/>
          <a:p>
            <a:r>
              <a:rPr lang="fr-MA" b="1" dirty="0">
                <a:solidFill>
                  <a:srgbClr val="00B0F0"/>
                </a:solidFill>
              </a:rPr>
              <a:t>Damnation :</a:t>
            </a:r>
            <a:endParaRPr lang="fr-FR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fr-MA" dirty="0"/>
              <a:t>Exprimée sous formes diverses : manquer à ses devoirs, commettre des fautes, peur de la punition divine, la crainte de l’enfer, vécue comme châtiment des fautes </a:t>
            </a:r>
            <a:r>
              <a:rPr lang="fr-MA" dirty="0" smtClean="0"/>
              <a:t>commises</a:t>
            </a:r>
          </a:p>
          <a:p>
            <a:r>
              <a:rPr lang="fr-MA" b="1" dirty="0">
                <a:solidFill>
                  <a:srgbClr val="00B0F0"/>
                </a:solidFill>
              </a:rPr>
              <a:t>Auto-accusation :</a:t>
            </a:r>
            <a:endParaRPr lang="fr-FR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fr-MA" dirty="0" smtClean="0"/>
              <a:t>Jugement défavorable sur sa propre personne : idées d’incapacité, d’indignité, de culpabilité, de corruption, de remords, de désespoir, de tromperie. </a:t>
            </a:r>
          </a:p>
          <a:p>
            <a:r>
              <a:rPr lang="fr-FR" b="1" dirty="0" smtClean="0">
                <a:solidFill>
                  <a:srgbClr val="00B0F0"/>
                </a:solidFill>
              </a:rPr>
              <a:t>Hypochondrie</a:t>
            </a:r>
          </a:p>
          <a:p>
            <a:pPr marL="0" indent="0">
              <a:buNone/>
            </a:pPr>
            <a:r>
              <a:rPr lang="fr-FR" dirty="0" smtClean="0"/>
              <a:t>Conviction de transformations corporelles, de présence d’êtres ou de corps étrangers dans son propre corps (ex : conviction de présence de vers dans le cerveau avec passage à l’acte pour arrêter la souffrance), d’être atteint d’une maladie incurable</a:t>
            </a:r>
          </a:p>
          <a:p>
            <a:r>
              <a:rPr lang="fr-MA" b="1" dirty="0">
                <a:solidFill>
                  <a:srgbClr val="00B0F0"/>
                </a:solidFill>
              </a:rPr>
              <a:t>Négation d’organes :</a:t>
            </a:r>
            <a:endParaRPr lang="fr-FR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fr-MA" dirty="0"/>
              <a:t>Conviction délirante d’absence ou de mort d’un ou plusieurs organes de son propre corps </a:t>
            </a:r>
            <a:r>
              <a:rPr lang="fr-MA" dirty="0" smtClean="0"/>
              <a:t>(syndrome </a:t>
            </a:r>
            <a:r>
              <a:rPr lang="fr-MA" dirty="0"/>
              <a:t>de </a:t>
            </a:r>
            <a:r>
              <a:rPr lang="fr-MA" dirty="0" err="1"/>
              <a:t>Cotard</a:t>
            </a:r>
            <a:r>
              <a:rPr lang="fr-MA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01509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La Revendication :  </a:t>
            </a:r>
          </a:p>
          <a:p>
            <a:pPr marL="0" indent="0">
              <a:buNone/>
            </a:pPr>
            <a:r>
              <a:rPr lang="fr-FR" dirty="0" smtClean="0"/>
              <a:t>délire repose sur la conviction d’un préjudice subi. Le patient est en règle actif, se livre à des démarches administratives/justice</a:t>
            </a:r>
          </a:p>
          <a:p>
            <a:r>
              <a:rPr lang="fr-FR" b="1" dirty="0" smtClean="0">
                <a:solidFill>
                  <a:srgbClr val="00B0F0"/>
                </a:solidFill>
              </a:rPr>
              <a:t>Jalousie :</a:t>
            </a:r>
          </a:p>
          <a:p>
            <a:pPr marL="0" indent="0">
              <a:buNone/>
            </a:pPr>
            <a:r>
              <a:rPr lang="fr-FR" dirty="0" smtClean="0"/>
              <a:t>le délirant jaloux a la conviction erronée que l’être qu’il aime lui en préfère un ou une autre . (fréquent chez les hommes)</a:t>
            </a:r>
          </a:p>
          <a:p>
            <a:r>
              <a:rPr lang="fr-FR" b="1" dirty="0" smtClean="0">
                <a:solidFill>
                  <a:srgbClr val="00B0F0"/>
                </a:solidFill>
              </a:rPr>
              <a:t>Erotomanie :</a:t>
            </a:r>
          </a:p>
          <a:p>
            <a:pPr marL="0" indent="0">
              <a:buNone/>
            </a:pPr>
            <a:r>
              <a:rPr lang="fr-FR" dirty="0" smtClean="0"/>
              <a:t>Illusion délirante d’être aimée, généralement par un personnage jouissant d’un prestige avec lequel le patient n’a que des relations lointaines voire aucune. Thème rencontré dans les délires paranoïaques.(</a:t>
            </a:r>
            <a:r>
              <a:rPr lang="fr-FR" dirty="0" err="1" smtClean="0"/>
              <a:t>fréq</a:t>
            </a:r>
            <a:r>
              <a:rPr lang="fr-FR" dirty="0" smtClean="0"/>
              <a:t> : femmes)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40208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24095829"/>
              </p:ext>
            </p:extLst>
          </p:nvPr>
        </p:nvGraphicFramePr>
        <p:xfrm>
          <a:off x="810491" y="437349"/>
          <a:ext cx="10515600" cy="5781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à coins arrondis 1"/>
          <p:cNvSpPr/>
          <p:nvPr/>
        </p:nvSpPr>
        <p:spPr>
          <a:xfrm>
            <a:off x="96982" y="665018"/>
            <a:ext cx="1316182" cy="139930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Délire paranoïde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0501746" y="665017"/>
            <a:ext cx="1537854" cy="139930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Délire paranoïaque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4596245" y="6218527"/>
            <a:ext cx="2944091" cy="63947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Délires congruents à l’humeur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186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B050"/>
                </a:solidFill>
              </a:rPr>
              <a:t>Quatre mécanismes :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34803"/>
          </a:xfrm>
        </p:spPr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arenR"/>
            </a:pPr>
            <a:r>
              <a:rPr lang="fr-FR" sz="2400" b="1" dirty="0" smtClean="0">
                <a:solidFill>
                  <a:srgbClr val="00B0F0"/>
                </a:solidFill>
              </a:rPr>
              <a:t>Mécanisme </a:t>
            </a:r>
            <a:r>
              <a:rPr lang="fr-FR" sz="2400" b="1" dirty="0" smtClean="0">
                <a:solidFill>
                  <a:srgbClr val="00B0F0"/>
                </a:solidFill>
              </a:rPr>
              <a:t>hallucinatoire:</a:t>
            </a:r>
            <a:endParaRPr lang="fr-FR" sz="2400" b="1" dirty="0" smtClean="0">
              <a:solidFill>
                <a:srgbClr val="00B0F0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r-FR" sz="1800" b="1" dirty="0" smtClean="0"/>
              <a:t>Psychosensorielle</a:t>
            </a:r>
            <a:r>
              <a:rPr lang="fr-FR" sz="1600" dirty="0" smtClean="0"/>
              <a:t>: Auditive+++, Visuelle, Olfactive, Cénesthésiques, Gustatives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fr-FR" sz="1800" b="1" dirty="0" smtClean="0"/>
              <a:t>Intrapsychiques</a:t>
            </a:r>
            <a:r>
              <a:rPr lang="fr-FR" sz="1600" dirty="0" smtClean="0"/>
              <a:t>: le sujet ne perçoit pas les stimuli au niveau des organes de sens mais dans sa propre pensée: voix intérieures, transmission de pensées, paroles et langage intérieurs.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arenR" startAt="2"/>
            </a:pPr>
            <a:r>
              <a:rPr lang="fr-FR" sz="2400" b="1" dirty="0" smtClean="0">
                <a:solidFill>
                  <a:srgbClr val="00B0F0"/>
                </a:solidFill>
              </a:rPr>
              <a:t>Mécanisme </a:t>
            </a:r>
            <a:r>
              <a:rPr lang="fr-FR" sz="2400" b="1" dirty="0" smtClean="0">
                <a:solidFill>
                  <a:srgbClr val="00B0F0"/>
                </a:solidFill>
              </a:rPr>
              <a:t>interprétatif:</a:t>
            </a:r>
            <a:endParaRPr lang="fr-FR" sz="2400" b="1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fr-FR" sz="1600" dirty="0" smtClean="0"/>
              <a:t>Faux jugement porté sur une perception exacte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arenR" startAt="3"/>
            </a:pPr>
            <a:r>
              <a:rPr lang="fr-FR" sz="2400" b="1" dirty="0" smtClean="0">
                <a:solidFill>
                  <a:srgbClr val="00B0F0"/>
                </a:solidFill>
              </a:rPr>
              <a:t>Mécanisme </a:t>
            </a:r>
            <a:r>
              <a:rPr lang="fr-FR" sz="2400" b="1" dirty="0" err="1" smtClean="0">
                <a:solidFill>
                  <a:srgbClr val="00B0F0"/>
                </a:solidFill>
              </a:rPr>
              <a:t>intuititif</a:t>
            </a:r>
            <a:r>
              <a:rPr lang="fr-FR" sz="2400" b="1" dirty="0">
                <a:solidFill>
                  <a:srgbClr val="00B0F0"/>
                </a:solidFill>
              </a:rPr>
              <a:t> 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600" dirty="0" smtClean="0"/>
              <a:t>Idée qui s’impose au sujet comme une évidence, sans  justification 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arenR" startAt="4"/>
            </a:pPr>
            <a:r>
              <a:rPr lang="fr-FR" sz="2400" b="1" dirty="0" smtClean="0">
                <a:solidFill>
                  <a:srgbClr val="00B0F0"/>
                </a:solidFill>
              </a:rPr>
              <a:t>Mécanisme </a:t>
            </a:r>
            <a:r>
              <a:rPr lang="fr-FR" sz="2400" b="1" dirty="0" smtClean="0">
                <a:solidFill>
                  <a:srgbClr val="00B0F0"/>
                </a:solidFill>
              </a:rPr>
              <a:t>imaginatif</a:t>
            </a:r>
            <a:r>
              <a:rPr lang="fr-FR" sz="2400" b="1" dirty="0">
                <a:solidFill>
                  <a:srgbClr val="00B0F0"/>
                </a:solidFill>
              </a:rPr>
              <a:t> 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1600" dirty="0" smtClean="0"/>
              <a:t>le délire se construit comme une histoire imaginaire 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xmlns="" val="75968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Le degré d’adhésion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Inébranlable : </a:t>
            </a:r>
            <a:r>
              <a:rPr lang="fr-FR" dirty="0" smtClean="0"/>
              <a:t>le délire est non accessible au raisonnement ni aux critiques, l’adhésion est totale entrainant parfois celle de l’entourage.</a:t>
            </a:r>
          </a:p>
          <a:p>
            <a:endParaRPr lang="fr-FR" dirty="0" smtClean="0"/>
          </a:p>
          <a:p>
            <a:r>
              <a:rPr lang="fr-FR" b="1" dirty="0" smtClean="0">
                <a:solidFill>
                  <a:srgbClr val="00B0F0"/>
                </a:solidFill>
              </a:rPr>
              <a:t>Partielle : </a:t>
            </a:r>
            <a:r>
              <a:rPr lang="fr-FR" dirty="0" smtClean="0"/>
              <a:t>le patient critique son propre délire, reconnait la réalité hallucinatoire des voix qu’il entend…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02748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Le degré de systématisation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Correspond à la cohérence et à l enchainement des idées délirantes.</a:t>
            </a:r>
          </a:p>
          <a:p>
            <a:pPr marL="0" indent="0">
              <a:buNone/>
            </a:pPr>
            <a:r>
              <a:rPr lang="fr-FR" dirty="0" smtClean="0"/>
              <a:t>On distingue deux types :</a:t>
            </a:r>
          </a:p>
          <a:p>
            <a:r>
              <a:rPr lang="fr-FR" b="1" dirty="0" smtClean="0">
                <a:solidFill>
                  <a:srgbClr val="00B0F0"/>
                </a:solidFill>
              </a:rPr>
              <a:t>Délire systématisé : </a:t>
            </a:r>
            <a:r>
              <a:rPr lang="fr-FR" dirty="0" smtClean="0"/>
              <a:t>ordonné, plausible et compréhensible. Ce sont des idées agencées avec une certaine cohérence et qui peuvent entraîner l'adhésion d'autrui. La thématique est souvent unique et le mécanisme est souvent interprétatif.</a:t>
            </a:r>
          </a:p>
          <a:p>
            <a:r>
              <a:rPr lang="fr-FR" b="1" dirty="0" smtClean="0">
                <a:solidFill>
                  <a:srgbClr val="00B0F0"/>
                </a:solidFill>
              </a:rPr>
              <a:t>Délire non systématisé : </a:t>
            </a:r>
            <a:r>
              <a:rPr lang="fr-FR" dirty="0" smtClean="0"/>
              <a:t>mal organisé, incohérent, flou avec un polymorphisme des thèmes et des mécanismes et en l'absence d'enchaînement logique entre eux.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07079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L’extension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81531"/>
            <a:ext cx="10515600" cy="2364238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On distingue :</a:t>
            </a:r>
          </a:p>
          <a:p>
            <a:r>
              <a:rPr lang="fr-FR" b="1" dirty="0" smtClean="0">
                <a:solidFill>
                  <a:srgbClr val="00B0F0"/>
                </a:solidFill>
              </a:rPr>
              <a:t>Délire en secteur : </a:t>
            </a:r>
            <a:r>
              <a:rPr lang="fr-FR" dirty="0" smtClean="0"/>
              <a:t>limité à un aspect de la vie du sujet (ex : vie professionnelle)</a:t>
            </a:r>
          </a:p>
          <a:p>
            <a:r>
              <a:rPr lang="fr-FR" b="1" dirty="0" smtClean="0">
                <a:solidFill>
                  <a:srgbClr val="00B0F0"/>
                </a:solidFill>
              </a:rPr>
              <a:t>Délire en réseau : </a:t>
            </a:r>
            <a:r>
              <a:rPr lang="fr-FR" dirty="0" smtClean="0"/>
              <a:t>touchant progressivement tous les aspects de la vie du sujet.</a:t>
            </a: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974677" y="4325225"/>
            <a:ext cx="10515600" cy="5372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00B050"/>
                </a:solidFill>
              </a:rPr>
              <a:t>Participation émotionnelle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974677" y="4993258"/>
            <a:ext cx="10515600" cy="1312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Elle dépend du degré de conviction et de l’intensité du délire. Plus la participation émotionnelle est grande, plus il faut craindre un passage à l’acte.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72409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Diagnostique différentiel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rgbClr val="00B0F0"/>
                </a:solidFill>
              </a:rPr>
              <a:t>L’erreur : </a:t>
            </a:r>
            <a:r>
              <a:rPr lang="fr-FR" dirty="0" smtClean="0"/>
              <a:t>corrigible, accessible au raisonnement et critique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00B0F0"/>
                </a:solidFill>
              </a:rPr>
              <a:t>Mythomanie : </a:t>
            </a:r>
            <a:r>
              <a:rPr lang="fr-FR" dirty="0" smtClean="0"/>
              <a:t>falsification de la réalité pratiquée dans l’objectif de séduire et de se faire valoir. (Ex : simuler la folie pour échapper à un crime)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rgbClr val="00B0F0"/>
                </a:solidFill>
              </a:rPr>
              <a:t>Obsession idéative </a:t>
            </a:r>
            <a:r>
              <a:rPr lang="fr-FR" b="1" dirty="0">
                <a:solidFill>
                  <a:srgbClr val="00B0F0"/>
                </a:solidFill>
              </a:rPr>
              <a:t>: </a:t>
            </a:r>
            <a:r>
              <a:rPr lang="fr-FR" dirty="0" smtClean="0"/>
              <a:t>idées s’imposant au sujet qui en reconnait le caractère absurde et qui entraine une lutte anxieuse (</a:t>
            </a:r>
            <a:r>
              <a:rPr lang="fr-FR" dirty="0" err="1" smtClean="0"/>
              <a:t>egodystonie</a:t>
            </a:r>
            <a:r>
              <a:rPr lang="fr-FR" dirty="0"/>
              <a:t>)</a:t>
            </a:r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rgbClr val="00B0F0"/>
                </a:solidFill>
              </a:rPr>
              <a:t>Idée fixe </a:t>
            </a:r>
            <a:r>
              <a:rPr lang="fr-FR" b="1" dirty="0">
                <a:solidFill>
                  <a:srgbClr val="00B0F0"/>
                </a:solidFill>
              </a:rPr>
              <a:t>: </a:t>
            </a:r>
            <a:r>
              <a:rPr lang="fr-FR" dirty="0"/>
              <a:t>ne s'accompagne pas de critique, ni de lutte anxieuse </a:t>
            </a:r>
            <a:r>
              <a:rPr lang="fr-FR" dirty="0" smtClean="0"/>
              <a:t>(</a:t>
            </a:r>
            <a:r>
              <a:rPr lang="fr-FR" dirty="0" err="1" smtClean="0"/>
              <a:t>egosyntonie</a:t>
            </a:r>
            <a:r>
              <a:rPr lang="fr-FR" dirty="0" smtClean="0"/>
              <a:t>). </a:t>
            </a:r>
            <a:r>
              <a:rPr lang="fr-FR" dirty="0"/>
              <a:t>On la rencontre dans le </a:t>
            </a:r>
            <a:r>
              <a:rPr lang="fr-FR" dirty="0" smtClean="0"/>
              <a:t>monoïdéisme </a:t>
            </a:r>
            <a:r>
              <a:rPr lang="fr-FR" dirty="0"/>
              <a:t>triste du mélancolique, </a:t>
            </a:r>
            <a:r>
              <a:rPr lang="fr-FR" dirty="0" smtClean="0"/>
              <a:t>après un délire onirique…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4358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Étiologies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65564"/>
            <a:ext cx="10515600" cy="49599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100" b="1" dirty="0" smtClean="0">
                <a:solidFill>
                  <a:srgbClr val="00B050"/>
                </a:solidFill>
              </a:rPr>
              <a:t>Troubles aigus (moins de 6 mois) </a:t>
            </a:r>
          </a:p>
          <a:p>
            <a:r>
              <a:rPr lang="fr-FR" dirty="0" smtClean="0"/>
              <a:t>Accès psychotique aigu</a:t>
            </a:r>
          </a:p>
          <a:p>
            <a:r>
              <a:rPr lang="fr-FR" dirty="0"/>
              <a:t>Psychose puerpérale</a:t>
            </a:r>
          </a:p>
          <a:p>
            <a:r>
              <a:rPr lang="fr-FR" dirty="0"/>
              <a:t>Psychose induite</a:t>
            </a:r>
          </a:p>
          <a:p>
            <a:r>
              <a:rPr lang="fr-FR" dirty="0"/>
              <a:t>Confusion </a:t>
            </a:r>
            <a:r>
              <a:rPr lang="fr-FR" dirty="0" smtClean="0"/>
              <a:t>mentale </a:t>
            </a:r>
            <a:r>
              <a:rPr lang="fr-FR" dirty="0"/>
              <a:t>: délire </a:t>
            </a:r>
            <a:r>
              <a:rPr lang="fr-FR" dirty="0" smtClean="0"/>
              <a:t>onirique des </a:t>
            </a:r>
            <a:r>
              <a:rPr lang="fr-FR" dirty="0" err="1" smtClean="0"/>
              <a:t>alcoliques</a:t>
            </a:r>
            <a:endParaRPr lang="fr-FR" dirty="0"/>
          </a:p>
          <a:p>
            <a:r>
              <a:rPr lang="fr-FR" dirty="0" smtClean="0"/>
              <a:t>Dépression délirante ou mélancolie</a:t>
            </a:r>
          </a:p>
          <a:p>
            <a:r>
              <a:rPr lang="fr-FR" dirty="0" smtClean="0"/>
              <a:t>Manie délirante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8357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54842"/>
            <a:ext cx="10515600" cy="616878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fr-FR" sz="3100" b="1" dirty="0" smtClean="0">
                <a:solidFill>
                  <a:srgbClr val="00B050"/>
                </a:solidFill>
              </a:rPr>
              <a:t>Troubles chroniques (plus de 6 mois) </a:t>
            </a:r>
          </a:p>
          <a:p>
            <a:pPr>
              <a:lnSpc>
                <a:spcPct val="100000"/>
              </a:lnSpc>
            </a:pPr>
            <a:r>
              <a:rPr lang="fr-FR" b="1" dirty="0" smtClean="0">
                <a:solidFill>
                  <a:srgbClr val="00B0F0"/>
                </a:solidFill>
              </a:rPr>
              <a:t>Schizophrénie</a:t>
            </a:r>
            <a:r>
              <a:rPr lang="fr-FR" dirty="0" smtClean="0"/>
              <a:t> : délire à thèmes et mécanismes multiples, non systématisé, qui est appelé : délire paranoïde</a:t>
            </a:r>
          </a:p>
          <a:p>
            <a:pPr>
              <a:lnSpc>
                <a:spcPct val="100000"/>
              </a:lnSpc>
            </a:pPr>
            <a:r>
              <a:rPr lang="fr-FR" dirty="0" smtClean="0"/>
              <a:t>Délires chronique non schizophrénique : </a:t>
            </a:r>
          </a:p>
          <a:p>
            <a:pPr lvl="1">
              <a:lnSpc>
                <a:spcPct val="100000"/>
              </a:lnSpc>
            </a:pPr>
            <a:r>
              <a:rPr lang="fr-FR" sz="2800" b="1" dirty="0" smtClean="0">
                <a:solidFill>
                  <a:srgbClr val="00B0F0"/>
                </a:solidFill>
              </a:rPr>
              <a:t>Paranoïa : </a:t>
            </a:r>
            <a:r>
              <a:rPr lang="fr-FR" sz="2800" dirty="0"/>
              <a:t>m</a:t>
            </a:r>
            <a:r>
              <a:rPr lang="fr-FR" sz="2800" dirty="0" smtClean="0"/>
              <a:t>écanisme interprétatif, très systématisé et cohérent, qui est appelé : délire paranoïaque : de revendication, de jalousie, d'érotomanie... </a:t>
            </a:r>
          </a:p>
          <a:p>
            <a:pPr lvl="1">
              <a:lnSpc>
                <a:spcPct val="100000"/>
              </a:lnSpc>
            </a:pPr>
            <a:r>
              <a:rPr lang="fr-FR" sz="2800" b="1" dirty="0">
                <a:solidFill>
                  <a:srgbClr val="00B0F0"/>
                </a:solidFill>
              </a:rPr>
              <a:t>Psychose hallucinatoire chronique : </a:t>
            </a:r>
            <a:r>
              <a:rPr lang="fr-FR" sz="2800" dirty="0" smtClean="0"/>
              <a:t>mécanisme hallucinatoire</a:t>
            </a:r>
          </a:p>
          <a:p>
            <a:pPr lvl="1">
              <a:lnSpc>
                <a:spcPct val="100000"/>
              </a:lnSpc>
            </a:pPr>
            <a:r>
              <a:rPr lang="fr-FR" sz="2800" b="1" dirty="0">
                <a:solidFill>
                  <a:srgbClr val="00B0F0"/>
                </a:solidFill>
              </a:rPr>
              <a:t>Paraphrénie : </a:t>
            </a:r>
            <a:r>
              <a:rPr lang="fr-FR" sz="2800" dirty="0" smtClean="0"/>
              <a:t>mécanisme imaginatif</a:t>
            </a:r>
          </a:p>
          <a:p>
            <a:pPr>
              <a:lnSpc>
                <a:spcPct val="100000"/>
              </a:lnSpc>
            </a:pPr>
            <a:r>
              <a:rPr lang="fr-FR" dirty="0" smtClean="0"/>
              <a:t>On peut aussi les classé en :</a:t>
            </a:r>
          </a:p>
          <a:p>
            <a:pPr lvl="1">
              <a:lnSpc>
                <a:spcPct val="100000"/>
              </a:lnSpc>
            </a:pPr>
            <a:r>
              <a:rPr lang="fr-FR" sz="2800" dirty="0" smtClean="0"/>
              <a:t>délire systématisé : paranoïa</a:t>
            </a:r>
          </a:p>
          <a:p>
            <a:pPr lvl="1">
              <a:lnSpc>
                <a:spcPct val="100000"/>
              </a:lnSpc>
            </a:pPr>
            <a:r>
              <a:rPr lang="fr-FR" sz="2800" dirty="0" smtClean="0"/>
              <a:t>Délires non systématisés: schizophrénie, PHC, paraphrénie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27790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>
                <a:solidFill>
                  <a:srgbClr val="FF0000"/>
                </a:solidFill>
              </a:rPr>
              <a:t>PLAN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Introduction</a:t>
            </a:r>
          </a:p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Définition du délire</a:t>
            </a:r>
          </a:p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Les caractéristiques du délire</a:t>
            </a:r>
          </a:p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Diagnostique différentiel</a:t>
            </a:r>
          </a:p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Étiologies</a:t>
            </a:r>
          </a:p>
          <a:p>
            <a:pPr marL="571500" indent="-571500">
              <a:buFont typeface="+mj-lt"/>
              <a:buAutoNum type="romanU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9814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merci-pour-votre-attention-replique | Personal ca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5262" y="898234"/>
            <a:ext cx="11801475" cy="620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4859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Introduction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délire est un trouble du contenu de la pensée caractérisé par la permanence d’idées délirantes.</a:t>
            </a:r>
          </a:p>
          <a:p>
            <a:r>
              <a:rPr lang="fr-FR" dirty="0" smtClean="0"/>
              <a:t>en rapport avec une réalité propre au patient, réalité différente de la réalité commune</a:t>
            </a:r>
          </a:p>
          <a:p>
            <a:r>
              <a:rPr lang="fr-FR" dirty="0" smtClean="0"/>
              <a:t>en désaccord avec les faits observés et les croyances habituellement partagées dans un contexte culturel donné.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23705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Définition du délire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Conviction Intime et </a:t>
            </a:r>
            <a:r>
              <a:rPr lang="fr-FR" b="1" dirty="0" smtClean="0"/>
              <a:t>Inébranlable</a:t>
            </a:r>
            <a:r>
              <a:rPr lang="fr-FR" dirty="0" smtClean="0"/>
              <a:t> en une ou des idées qui sont en </a:t>
            </a:r>
            <a:r>
              <a:rPr lang="fr-FR" b="1" dirty="0" smtClean="0"/>
              <a:t>opposition avec la réalité</a:t>
            </a:r>
          </a:p>
          <a:p>
            <a:r>
              <a:rPr lang="fr-FR" altLang="fr-FR" dirty="0" smtClean="0"/>
              <a:t>Idée délirante= </a:t>
            </a:r>
            <a:r>
              <a:rPr lang="fr-FR" altLang="fr-FR" b="1" dirty="0" smtClean="0"/>
              <a:t>non accessible au raisonnement</a:t>
            </a:r>
            <a:r>
              <a:rPr lang="fr-FR" altLang="fr-FR" dirty="0" smtClean="0"/>
              <a:t>, à la critique, au bon sens et à la </a:t>
            </a:r>
            <a:r>
              <a:rPr lang="fr-FR" altLang="fr-FR" dirty="0" smtClean="0"/>
              <a:t>démonstration</a:t>
            </a:r>
          </a:p>
          <a:p>
            <a:pPr>
              <a:buNone/>
            </a:pPr>
            <a:r>
              <a:rPr lang="fr-MA" altLang="fr-FR" dirty="0" smtClean="0"/>
              <a:t>NB: Comparaison d’une idée délirante avec une croyance culturelle partagée par la société</a:t>
            </a:r>
            <a:endParaRPr lang="fr-FR" alt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27508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Caractéristiques du délire</a:t>
            </a:r>
            <a:endParaRPr lang="fr-FR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2099686201"/>
              </p:ext>
            </p:extLst>
          </p:nvPr>
        </p:nvGraphicFramePr>
        <p:xfrm>
          <a:off x="1436255" y="129196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0780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B050"/>
                </a:solidFill>
              </a:rPr>
              <a:t>Début du délire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54727"/>
            <a:ext cx="10515600" cy="516774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</a:t>
            </a:r>
            <a:r>
              <a:rPr lang="fr-FR" b="1" dirty="0" smtClean="0"/>
              <a:t>Installation</a:t>
            </a:r>
            <a:r>
              <a:rPr lang="fr-FR" dirty="0" smtClean="0"/>
              <a:t> : aigu (coup de tonnerre dans un ciel serein) </a:t>
            </a:r>
            <a:r>
              <a:rPr lang="fr-FR" dirty="0"/>
              <a:t>ou progressive (propos et comportements bizarres, changement des habitudes, méfiance, irritabilité, repli sur soi</a:t>
            </a:r>
            <a:r>
              <a:rPr lang="fr-FR" dirty="0" smtClean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b="1" dirty="0" smtClean="0"/>
              <a:t>Durée</a:t>
            </a:r>
            <a:r>
              <a:rPr lang="fr-FR" dirty="0" smtClean="0"/>
              <a:t> : apparition des symptômes &gt; 6 mois = délire chronique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b="1" dirty="0" smtClean="0"/>
              <a:t>Épisode </a:t>
            </a:r>
            <a:r>
              <a:rPr lang="fr-FR" b="1" dirty="0"/>
              <a:t>inaugural ou </a:t>
            </a:r>
            <a:r>
              <a:rPr lang="fr-FR" b="1" dirty="0" smtClean="0"/>
              <a:t>récidive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b="1" dirty="0"/>
              <a:t>Facteurs </a:t>
            </a:r>
            <a:r>
              <a:rPr lang="fr-FR" b="1" dirty="0" smtClean="0"/>
              <a:t>déclenchants 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échec </a:t>
            </a:r>
            <a:r>
              <a:rPr lang="fr-FR" dirty="0"/>
              <a:t>ou succès, rupture sentimentale, décès d’un proche, </a:t>
            </a:r>
            <a:r>
              <a:rPr lang="fr-FR" dirty="0" smtClean="0"/>
              <a:t>stress</a:t>
            </a:r>
            <a:endParaRPr lang="fr-FR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Passage </a:t>
            </a:r>
            <a:r>
              <a:rPr lang="fr-FR" dirty="0"/>
              <a:t>du scolaire à l’université.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Contexte </a:t>
            </a:r>
            <a:r>
              <a:rPr lang="fr-FR" dirty="0"/>
              <a:t>de </a:t>
            </a:r>
            <a:r>
              <a:rPr lang="fr-FR" dirty="0" err="1" smtClean="0"/>
              <a:t>puerpéralité</a:t>
            </a:r>
            <a:endParaRPr lang="fr-FR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Changement </a:t>
            </a:r>
            <a:r>
              <a:rPr lang="fr-FR" dirty="0"/>
              <a:t>de vie : </a:t>
            </a:r>
            <a:r>
              <a:rPr lang="fr-FR" dirty="0" smtClean="0"/>
              <a:t>déménagement, </a:t>
            </a:r>
            <a:r>
              <a:rPr lang="fr-FR" dirty="0"/>
              <a:t>nouvelle profession, voyage…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Prise </a:t>
            </a:r>
            <a:r>
              <a:rPr lang="fr-FR" dirty="0"/>
              <a:t>médicamenteuse : corticoïdes, amphétaminiques, hormones thyroïdiennes…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Date </a:t>
            </a:r>
            <a:r>
              <a:rPr lang="fr-FR" dirty="0"/>
              <a:t>religieuse, date historique…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Facteur </a:t>
            </a:r>
            <a:r>
              <a:rPr lang="fr-FR" dirty="0"/>
              <a:t>organique : début d’une maladie somatique, fièvre, hyperthyroïdie…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79930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Plusieurs thèmes: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01254"/>
            <a:ext cx="10515600" cy="509061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fr-FR" b="1" dirty="0" smtClean="0">
                <a:solidFill>
                  <a:srgbClr val="00B0F0"/>
                </a:solidFill>
              </a:rPr>
              <a:t>Persécution +++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FR" dirty="0" smtClean="0"/>
              <a:t>Conviction d’être en proie à un monde hostile, objet d’agressions, cible d’une surveillance ou d’une conspiration, </a:t>
            </a:r>
            <a:r>
              <a:rPr lang="fr-FR" dirty="0"/>
              <a:t>entraînant généralement une méfiance ou une hostilité</a:t>
            </a:r>
            <a:r>
              <a:rPr lang="fr-FR" dirty="0" smtClean="0"/>
              <a:t>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FR" dirty="0" smtClean="0"/>
              <a:t>« on parle et on rit de moi dans mon dos »,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FR" dirty="0" smtClean="0"/>
              <a:t>« la DST me surveille avec des caméras »,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r-FR" dirty="0" smtClean="0"/>
              <a:t>« ma mère met du poison dans ma nourriture », </a:t>
            </a:r>
          </a:p>
          <a:p>
            <a:pPr>
              <a:lnSpc>
                <a:spcPct val="120000"/>
              </a:lnSpc>
            </a:pPr>
            <a:r>
              <a:rPr lang="fr-MA" b="1" dirty="0" smtClean="0">
                <a:solidFill>
                  <a:srgbClr val="00B0F0"/>
                </a:solidFill>
              </a:rPr>
              <a:t>Influence</a:t>
            </a:r>
            <a:r>
              <a:rPr lang="fr-MA" b="1" dirty="0">
                <a:solidFill>
                  <a:srgbClr val="00B0F0"/>
                </a:solidFill>
              </a:rPr>
              <a:t> :</a:t>
            </a:r>
            <a:endParaRPr lang="fr-FR" b="1" dirty="0">
              <a:solidFill>
                <a:srgbClr val="00B0F0"/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fr-MA" dirty="0"/>
              <a:t>Sentiment qu’a le patient d'être </a:t>
            </a:r>
            <a:r>
              <a:rPr lang="fr-MA" dirty="0" smtClean="0"/>
              <a:t>commandé </a:t>
            </a:r>
            <a:r>
              <a:rPr lang="fr-MA" dirty="0"/>
              <a:t>par une force extérieure à sa volonté; non seulement le sujet n'est pas maître de ses actions ou de ses sentiments, mais ils lui sont imposés. </a:t>
            </a:r>
            <a:r>
              <a:rPr lang="fr-MA" dirty="0" smtClean="0"/>
              <a:t>Cette thématique est souvent secondaire à des hallucinations intrapsychiques formant le syndrome de l’automatisme mental de G. de CLERAMBAULT.</a:t>
            </a:r>
          </a:p>
          <a:p>
            <a:pPr>
              <a:lnSpc>
                <a:spcPct val="170000"/>
              </a:lnSpc>
            </a:pPr>
            <a:r>
              <a:rPr lang="fr-MA" sz="2900" b="1" dirty="0">
                <a:solidFill>
                  <a:srgbClr val="00B0F0"/>
                </a:solidFill>
              </a:rPr>
              <a:t>Référence </a:t>
            </a:r>
            <a:r>
              <a:rPr lang="fr-MA" dirty="0" smtClean="0"/>
              <a:t>: </a:t>
            </a:r>
            <a:r>
              <a:rPr lang="fr-FR" dirty="0" smtClean="0"/>
              <a:t>impression </a:t>
            </a:r>
            <a:r>
              <a:rPr lang="fr-FR" dirty="0"/>
              <a:t>que </a:t>
            </a:r>
            <a:r>
              <a:rPr lang="fr-FR" dirty="0" smtClean="0"/>
              <a:t>ce qui </a:t>
            </a:r>
            <a:r>
              <a:rPr lang="fr-FR" dirty="0"/>
              <a:t>se passe autour du patient le </a:t>
            </a:r>
            <a:r>
              <a:rPr lang="fr-FR" dirty="0" smtClean="0"/>
              <a:t>concerne, et que  tout ce qui se passe est destiné contre lui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xmlns="" val="85055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solidFill>
                  <a:srgbClr val="00B0F0"/>
                </a:solidFill>
              </a:rPr>
              <a:t>Mystique ++</a:t>
            </a:r>
          </a:p>
          <a:p>
            <a:pPr marL="0" indent="0">
              <a:buNone/>
            </a:pPr>
            <a:r>
              <a:rPr lang="fr-FR" dirty="0"/>
              <a:t>en rapport avec les paroles des Ecritures, une mission divine à accomplir, l’existence de forces occultes extérieures.</a:t>
            </a:r>
          </a:p>
          <a:p>
            <a:r>
              <a:rPr lang="fr-FR" b="1" dirty="0">
                <a:solidFill>
                  <a:srgbClr val="00B0F0"/>
                </a:solidFill>
              </a:rPr>
              <a:t>Religieux ++ </a:t>
            </a:r>
          </a:p>
          <a:p>
            <a:pPr marL="0" indent="0">
              <a:buNone/>
            </a:pPr>
            <a:r>
              <a:rPr lang="fr-FR" dirty="0"/>
              <a:t>Être convaincu d’accomplir une mission divine (être </a:t>
            </a:r>
            <a:r>
              <a:rPr lang="fr-FR" dirty="0" smtClean="0"/>
              <a:t>un </a:t>
            </a:r>
            <a:r>
              <a:rPr lang="fr-FR" dirty="0" err="1" smtClean="0"/>
              <a:t>prohète</a:t>
            </a:r>
            <a:r>
              <a:rPr lang="fr-FR" dirty="0" smtClean="0"/>
              <a:t>, Mehdi </a:t>
            </a:r>
            <a:r>
              <a:rPr lang="fr-FR" dirty="0" err="1"/>
              <a:t>Montadar</a:t>
            </a:r>
            <a:r>
              <a:rPr lang="fr-FR" dirty="0" smtClean="0"/>
              <a:t>), </a:t>
            </a:r>
            <a:r>
              <a:rPr lang="fr-FR" dirty="0"/>
              <a:t>être convaincu que le Coran parle de lui; que dieu lui adresse la parole, qu’il lui dicte ses actes,….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5603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5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00B0F0"/>
                </a:solidFill>
              </a:rPr>
              <a:t>Mégalomanie ++</a:t>
            </a:r>
          </a:p>
          <a:p>
            <a:pPr marL="0" indent="0">
              <a:buNone/>
            </a:pPr>
            <a:r>
              <a:rPr lang="fr-FR" dirty="0"/>
              <a:t>Tendance à la surélévation de soi ; des idées de richesse, de puissance, de notoriété, </a:t>
            </a:r>
            <a:r>
              <a:rPr lang="fr-FR" dirty="0" smtClean="0"/>
              <a:t>avoir </a:t>
            </a:r>
            <a:r>
              <a:rPr lang="fr-FR" dirty="0"/>
              <a:t>de multiples projets. </a:t>
            </a:r>
            <a:endParaRPr lang="fr-FR" b="1" dirty="0" smtClean="0">
              <a:solidFill>
                <a:srgbClr val="00B0F0"/>
              </a:solidFill>
            </a:endParaRPr>
          </a:p>
          <a:p>
            <a:r>
              <a:rPr lang="fr-FR" b="1" dirty="0" smtClean="0">
                <a:solidFill>
                  <a:srgbClr val="00B0F0"/>
                </a:solidFill>
              </a:rPr>
              <a:t>Filiation +</a:t>
            </a:r>
          </a:p>
          <a:p>
            <a:pPr marL="0" indent="0">
              <a:buNone/>
            </a:pPr>
            <a:r>
              <a:rPr lang="fr-FR" dirty="0" smtClean="0"/>
              <a:t>Conviction délirante d’être issu d’une ascendance illustre, souvent royale, aristocratique, divine, célébrité.</a:t>
            </a:r>
          </a:p>
          <a:p>
            <a:r>
              <a:rPr lang="fr-FR" b="1" dirty="0" smtClean="0">
                <a:solidFill>
                  <a:srgbClr val="00B0F0"/>
                </a:solidFill>
              </a:rPr>
              <a:t>Possession diabolique :</a:t>
            </a:r>
          </a:p>
          <a:p>
            <a:pPr marL="0" indent="0">
              <a:buNone/>
            </a:pPr>
            <a:r>
              <a:rPr lang="fr-FR" dirty="0" smtClean="0"/>
              <a:t>Conviction d’être possédé par le diable, qui le persécute, le pousse à dire ou à faire des choses contraire à la religion. Dans le contexte marocain ce thème n’a pas de valeur sémiologique s’il est le seul thème que présente le sujet</a:t>
            </a:r>
            <a:r>
              <a:rPr lang="fr-FR" dirty="0" smtClean="0"/>
              <a:t>.( il s'approche d’une croyance culturelle  partagé par la société)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076150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883</Words>
  <Application>Microsoft Office PowerPoint</Application>
  <PresentationFormat>Personnalisé</PresentationFormat>
  <Paragraphs>138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Syndrome délirant</vt:lpstr>
      <vt:lpstr>PLAN</vt:lpstr>
      <vt:lpstr>Introduction</vt:lpstr>
      <vt:lpstr>Définition du délire</vt:lpstr>
      <vt:lpstr>Caractéristiques du délire</vt:lpstr>
      <vt:lpstr>Début du délire</vt:lpstr>
      <vt:lpstr>Plusieurs thèmes:</vt:lpstr>
      <vt:lpstr>Diapositive 8</vt:lpstr>
      <vt:lpstr>Diapositive 9</vt:lpstr>
      <vt:lpstr>Diapositive 10</vt:lpstr>
      <vt:lpstr>Diapositive 11</vt:lpstr>
      <vt:lpstr>Diapositive 12</vt:lpstr>
      <vt:lpstr>Quatre mécanismes :</vt:lpstr>
      <vt:lpstr>Le degré d’adhésion</vt:lpstr>
      <vt:lpstr>Le degré de systématisation</vt:lpstr>
      <vt:lpstr>L’extension</vt:lpstr>
      <vt:lpstr>Diagnostique différentiel</vt:lpstr>
      <vt:lpstr>Étiologies</vt:lpstr>
      <vt:lpstr>Diapositive 19</vt:lpstr>
      <vt:lpstr>Diapositive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Syndrome délirant</dc:title>
  <dc:creator>jaraalrd</dc:creator>
  <cp:lastModifiedBy>pc09</cp:lastModifiedBy>
  <cp:revision>113</cp:revision>
  <dcterms:created xsi:type="dcterms:W3CDTF">2020-10-12T17:39:49Z</dcterms:created>
  <dcterms:modified xsi:type="dcterms:W3CDTF">2021-02-02T11:13:35Z</dcterms:modified>
</cp:coreProperties>
</file>